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256" r:id="rId2"/>
    <p:sldId id="292" r:id="rId3"/>
    <p:sldId id="290" r:id="rId4"/>
    <p:sldId id="257" r:id="rId5"/>
    <p:sldId id="258" r:id="rId6"/>
    <p:sldId id="352" r:id="rId7"/>
    <p:sldId id="259" r:id="rId8"/>
    <p:sldId id="260" r:id="rId9"/>
    <p:sldId id="261" r:id="rId10"/>
    <p:sldId id="293" r:id="rId11"/>
    <p:sldId id="262" r:id="rId12"/>
    <p:sldId id="263" r:id="rId13"/>
    <p:sldId id="31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03" r:id="rId23"/>
    <p:sldId id="317" r:id="rId24"/>
    <p:sldId id="318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94" r:id="rId38"/>
    <p:sldId id="295" r:id="rId39"/>
    <p:sldId id="284" r:id="rId40"/>
    <p:sldId id="285" r:id="rId41"/>
    <p:sldId id="286" r:id="rId42"/>
    <p:sldId id="358" r:id="rId43"/>
    <p:sldId id="359" r:id="rId44"/>
    <p:sldId id="360" r:id="rId45"/>
    <p:sldId id="287" r:id="rId46"/>
    <p:sldId id="320" r:id="rId47"/>
    <p:sldId id="321" r:id="rId48"/>
    <p:sldId id="322" r:id="rId49"/>
    <p:sldId id="379" r:id="rId50"/>
    <p:sldId id="323" r:id="rId51"/>
    <p:sldId id="324" r:id="rId52"/>
    <p:sldId id="327" r:id="rId53"/>
    <p:sldId id="380" r:id="rId54"/>
    <p:sldId id="328" r:id="rId55"/>
    <p:sldId id="329" r:id="rId56"/>
    <p:sldId id="330" r:id="rId57"/>
    <p:sldId id="331" r:id="rId58"/>
    <p:sldId id="332" r:id="rId59"/>
    <p:sldId id="326" r:id="rId60"/>
    <p:sldId id="381" r:id="rId61"/>
    <p:sldId id="333" r:id="rId62"/>
    <p:sldId id="288" r:id="rId63"/>
    <p:sldId id="289" r:id="rId64"/>
    <p:sldId id="355" r:id="rId65"/>
    <p:sldId id="353" r:id="rId66"/>
    <p:sldId id="334" r:id="rId67"/>
    <p:sldId id="344" r:id="rId68"/>
    <p:sldId id="345" r:id="rId69"/>
    <p:sldId id="343" r:id="rId70"/>
    <p:sldId id="378" r:id="rId71"/>
    <p:sldId id="346" r:id="rId72"/>
    <p:sldId id="347" r:id="rId73"/>
    <p:sldId id="356" r:id="rId74"/>
    <p:sldId id="390" r:id="rId75"/>
    <p:sldId id="357" r:id="rId76"/>
    <p:sldId id="296" r:id="rId77"/>
    <p:sldId id="382" r:id="rId78"/>
    <p:sldId id="297" r:id="rId79"/>
    <p:sldId id="383" r:id="rId80"/>
    <p:sldId id="319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298" r:id="rId90"/>
    <p:sldId id="361" r:id="rId91"/>
    <p:sldId id="368" r:id="rId92"/>
    <p:sldId id="362" r:id="rId93"/>
    <p:sldId id="363" r:id="rId94"/>
    <p:sldId id="364" r:id="rId95"/>
    <p:sldId id="365" r:id="rId96"/>
    <p:sldId id="366" r:id="rId97"/>
    <p:sldId id="367" r:id="rId98"/>
    <p:sldId id="300" r:id="rId99"/>
    <p:sldId id="301" r:id="rId100"/>
    <p:sldId id="302" r:id="rId101"/>
    <p:sldId id="348" r:id="rId102"/>
    <p:sldId id="349" r:id="rId103"/>
    <p:sldId id="350" r:id="rId104"/>
    <p:sldId id="392" r:id="rId105"/>
    <p:sldId id="369" r:id="rId106"/>
    <p:sldId id="370" r:id="rId107"/>
    <p:sldId id="371" r:id="rId108"/>
    <p:sldId id="372" r:id="rId109"/>
    <p:sldId id="373" r:id="rId110"/>
    <p:sldId id="376" r:id="rId111"/>
    <p:sldId id="374" r:id="rId112"/>
    <p:sldId id="375" r:id="rId113"/>
    <p:sldId id="391" r:id="rId114"/>
    <p:sldId id="387" r:id="rId115"/>
    <p:sldId id="388" r:id="rId116"/>
    <p:sldId id="389" r:id="rId1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66"/>
    <a:srgbClr val="C90BAE"/>
    <a:srgbClr val="008000"/>
    <a:srgbClr val="DF09CB"/>
    <a:srgbClr val="000000"/>
    <a:srgbClr val="FF66FF"/>
    <a:srgbClr val="66FF66"/>
    <a:srgbClr val="481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78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4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w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wmf"/><Relationship Id="rId1" Type="http://schemas.openxmlformats.org/officeDocument/2006/relationships/image" Target="../media/image467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wmf"/><Relationship Id="rId2" Type="http://schemas.openxmlformats.org/officeDocument/2006/relationships/image" Target="../media/image470.wmf"/><Relationship Id="rId1" Type="http://schemas.openxmlformats.org/officeDocument/2006/relationships/image" Target="../media/image469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wmf"/><Relationship Id="rId2" Type="http://schemas.openxmlformats.org/officeDocument/2006/relationships/image" Target="../media/image473.wmf"/><Relationship Id="rId1" Type="http://schemas.openxmlformats.org/officeDocument/2006/relationships/image" Target="../media/image472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5.wmf"/></Relationships>
</file>

<file path=ppt/drawings/_rels/vmlDrawing10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wmf"/><Relationship Id="rId1" Type="http://schemas.openxmlformats.org/officeDocument/2006/relationships/image" Target="../media/image475.w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wmf"/></Relationships>
</file>

<file path=ppt/drawings/_rels/vmlDrawing10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wmf"/><Relationship Id="rId3" Type="http://schemas.openxmlformats.org/officeDocument/2006/relationships/image" Target="../media/image439.emf"/><Relationship Id="rId7" Type="http://schemas.openxmlformats.org/officeDocument/2006/relationships/image" Target="../media/image484.wmf"/><Relationship Id="rId2" Type="http://schemas.openxmlformats.org/officeDocument/2006/relationships/image" Target="../media/image438.emf"/><Relationship Id="rId1" Type="http://schemas.openxmlformats.org/officeDocument/2006/relationships/image" Target="../media/image483.wmf"/><Relationship Id="rId6" Type="http://schemas.openxmlformats.org/officeDocument/2006/relationships/image" Target="../media/image442.emf"/><Relationship Id="rId5" Type="http://schemas.openxmlformats.org/officeDocument/2006/relationships/image" Target="../media/image441.emf"/><Relationship Id="rId4" Type="http://schemas.openxmlformats.org/officeDocument/2006/relationships/image" Target="../media/image440.emf"/><Relationship Id="rId9" Type="http://schemas.openxmlformats.org/officeDocument/2006/relationships/image" Target="../media/image486.wmf"/></Relationships>
</file>

<file path=ppt/drawings/_rels/vmlDrawing10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wmf"/><Relationship Id="rId3" Type="http://schemas.openxmlformats.org/officeDocument/2006/relationships/image" Target="../media/image438.emf"/><Relationship Id="rId7" Type="http://schemas.openxmlformats.org/officeDocument/2006/relationships/image" Target="../media/image442.emf"/><Relationship Id="rId2" Type="http://schemas.openxmlformats.org/officeDocument/2006/relationships/image" Target="../media/image488.wmf"/><Relationship Id="rId1" Type="http://schemas.openxmlformats.org/officeDocument/2006/relationships/image" Target="../media/image487.wmf"/><Relationship Id="rId6" Type="http://schemas.openxmlformats.org/officeDocument/2006/relationships/image" Target="../media/image441.emf"/><Relationship Id="rId5" Type="http://schemas.openxmlformats.org/officeDocument/2006/relationships/image" Target="../media/image440.emf"/><Relationship Id="rId4" Type="http://schemas.openxmlformats.org/officeDocument/2006/relationships/image" Target="../media/image439.emf"/><Relationship Id="rId9" Type="http://schemas.openxmlformats.org/officeDocument/2006/relationships/image" Target="../media/image490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wmf"/><Relationship Id="rId2" Type="http://schemas.openxmlformats.org/officeDocument/2006/relationships/image" Target="../media/image492.wmf"/><Relationship Id="rId1" Type="http://schemas.openxmlformats.org/officeDocument/2006/relationships/image" Target="../media/image491.wmf"/><Relationship Id="rId5" Type="http://schemas.openxmlformats.org/officeDocument/2006/relationships/image" Target="../media/image495.wmf"/><Relationship Id="rId4" Type="http://schemas.openxmlformats.org/officeDocument/2006/relationships/image" Target="../media/image49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58.e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7" Type="http://schemas.openxmlformats.org/officeDocument/2006/relationships/image" Target="../media/image129.w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image" Target="../media/image160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12" Type="http://schemas.openxmlformats.org/officeDocument/2006/relationships/image" Target="../media/image159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11" Type="http://schemas.openxmlformats.org/officeDocument/2006/relationships/image" Target="../media/image158.emf"/><Relationship Id="rId5" Type="http://schemas.openxmlformats.org/officeDocument/2006/relationships/image" Target="../media/image152.emf"/><Relationship Id="rId10" Type="http://schemas.openxmlformats.org/officeDocument/2006/relationships/image" Target="../media/image157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image" Target="../media/image192.emf"/><Relationship Id="rId5" Type="http://schemas.openxmlformats.org/officeDocument/2006/relationships/image" Target="../media/image196.emf"/><Relationship Id="rId4" Type="http://schemas.openxmlformats.org/officeDocument/2006/relationships/image" Target="../media/image19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211.emf"/><Relationship Id="rId1" Type="http://schemas.openxmlformats.org/officeDocument/2006/relationships/image" Target="../media/image210.emf"/><Relationship Id="rId6" Type="http://schemas.openxmlformats.org/officeDocument/2006/relationships/image" Target="../media/image215.w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image" Target="../media/image217.emf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236.emf"/><Relationship Id="rId7" Type="http://schemas.openxmlformats.org/officeDocument/2006/relationships/image" Target="../media/image240.emf"/><Relationship Id="rId2" Type="http://schemas.openxmlformats.org/officeDocument/2006/relationships/image" Target="../media/image235.emf"/><Relationship Id="rId1" Type="http://schemas.openxmlformats.org/officeDocument/2006/relationships/image" Target="../media/image234.emf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Relationship Id="rId9" Type="http://schemas.openxmlformats.org/officeDocument/2006/relationships/image" Target="../media/image24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7" Type="http://schemas.openxmlformats.org/officeDocument/2006/relationships/image" Target="../media/image249.emf"/><Relationship Id="rId2" Type="http://schemas.openxmlformats.org/officeDocument/2006/relationships/image" Target="../media/image244.emf"/><Relationship Id="rId1" Type="http://schemas.openxmlformats.org/officeDocument/2006/relationships/image" Target="../media/image243.emf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" Type="http://schemas.openxmlformats.org/officeDocument/2006/relationships/image" Target="../media/image25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Relationship Id="rId5" Type="http://schemas.openxmlformats.org/officeDocument/2006/relationships/image" Target="../media/image262.wmf"/><Relationship Id="rId4" Type="http://schemas.openxmlformats.org/officeDocument/2006/relationships/image" Target="../media/image261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1.wmf"/><Relationship Id="rId1" Type="http://schemas.openxmlformats.org/officeDocument/2006/relationships/image" Target="../media/image273.wmf"/><Relationship Id="rId6" Type="http://schemas.openxmlformats.org/officeDocument/2006/relationships/image" Target="../media/image275.wmf"/><Relationship Id="rId5" Type="http://schemas.openxmlformats.org/officeDocument/2006/relationships/image" Target="../media/image135.wmf"/><Relationship Id="rId4" Type="http://schemas.openxmlformats.org/officeDocument/2006/relationships/image" Target="../media/image274.wmf"/><Relationship Id="rId9" Type="http://schemas.openxmlformats.org/officeDocument/2006/relationships/image" Target="../media/image27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wmf"/><Relationship Id="rId1" Type="http://schemas.openxmlformats.org/officeDocument/2006/relationships/image" Target="../media/image277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image" Target="../media/image281.wmf"/><Relationship Id="rId7" Type="http://schemas.openxmlformats.org/officeDocument/2006/relationships/image" Target="../media/image285.wmf"/><Relationship Id="rId2" Type="http://schemas.openxmlformats.org/officeDocument/2006/relationships/image" Target="../media/image280.wmf"/><Relationship Id="rId1" Type="http://schemas.openxmlformats.org/officeDocument/2006/relationships/image" Target="../media/image279.wmf"/><Relationship Id="rId6" Type="http://schemas.openxmlformats.org/officeDocument/2006/relationships/image" Target="../media/image284.wmf"/><Relationship Id="rId5" Type="http://schemas.openxmlformats.org/officeDocument/2006/relationships/image" Target="../media/image283.wmf"/><Relationship Id="rId4" Type="http://schemas.openxmlformats.org/officeDocument/2006/relationships/image" Target="../media/image282.wmf"/><Relationship Id="rId9" Type="http://schemas.openxmlformats.org/officeDocument/2006/relationships/image" Target="../media/image28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wmf"/><Relationship Id="rId2" Type="http://schemas.openxmlformats.org/officeDocument/2006/relationships/image" Target="../media/image288.wmf"/><Relationship Id="rId1" Type="http://schemas.openxmlformats.org/officeDocument/2006/relationships/image" Target="../media/image287.wmf"/><Relationship Id="rId4" Type="http://schemas.openxmlformats.org/officeDocument/2006/relationships/image" Target="../media/image289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wmf"/><Relationship Id="rId1" Type="http://schemas.openxmlformats.org/officeDocument/2006/relationships/image" Target="../media/image290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wmf"/><Relationship Id="rId2" Type="http://schemas.openxmlformats.org/officeDocument/2006/relationships/image" Target="../media/image283.wmf"/><Relationship Id="rId1" Type="http://schemas.openxmlformats.org/officeDocument/2006/relationships/image" Target="../media/image292.wmf"/><Relationship Id="rId5" Type="http://schemas.openxmlformats.org/officeDocument/2006/relationships/image" Target="../media/image295.wmf"/><Relationship Id="rId4" Type="http://schemas.openxmlformats.org/officeDocument/2006/relationships/image" Target="../media/image294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wmf"/><Relationship Id="rId1" Type="http://schemas.openxmlformats.org/officeDocument/2006/relationships/image" Target="../media/image296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wmf"/><Relationship Id="rId1" Type="http://schemas.openxmlformats.org/officeDocument/2006/relationships/image" Target="../media/image300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wmf"/><Relationship Id="rId2" Type="http://schemas.openxmlformats.org/officeDocument/2006/relationships/image" Target="../media/image304.wmf"/><Relationship Id="rId1" Type="http://schemas.openxmlformats.org/officeDocument/2006/relationships/image" Target="../media/image303.wmf"/><Relationship Id="rId4" Type="http://schemas.openxmlformats.org/officeDocument/2006/relationships/image" Target="../media/image3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2" Type="http://schemas.openxmlformats.org/officeDocument/2006/relationships/image" Target="../media/image308.emf"/><Relationship Id="rId1" Type="http://schemas.openxmlformats.org/officeDocument/2006/relationships/image" Target="../media/image307.emf"/><Relationship Id="rId6" Type="http://schemas.openxmlformats.org/officeDocument/2006/relationships/image" Target="../media/image312.emf"/><Relationship Id="rId5" Type="http://schemas.openxmlformats.org/officeDocument/2006/relationships/image" Target="../media/image311.emf"/><Relationship Id="rId4" Type="http://schemas.openxmlformats.org/officeDocument/2006/relationships/image" Target="../media/image310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3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wmf"/><Relationship Id="rId2" Type="http://schemas.openxmlformats.org/officeDocument/2006/relationships/image" Target="../media/image316.wmf"/><Relationship Id="rId1" Type="http://schemas.openxmlformats.org/officeDocument/2006/relationships/image" Target="../media/image31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9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wmf"/><Relationship Id="rId1" Type="http://schemas.openxmlformats.org/officeDocument/2006/relationships/image" Target="../media/image320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wmf"/><Relationship Id="rId1" Type="http://schemas.openxmlformats.org/officeDocument/2006/relationships/image" Target="../media/image328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wmf"/><Relationship Id="rId1" Type="http://schemas.openxmlformats.org/officeDocument/2006/relationships/image" Target="../media/image330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2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wmf"/><Relationship Id="rId7" Type="http://schemas.openxmlformats.org/officeDocument/2006/relationships/image" Target="../media/image342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wmf"/><Relationship Id="rId1" Type="http://schemas.openxmlformats.org/officeDocument/2006/relationships/image" Target="../media/image336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wmf"/><Relationship Id="rId2" Type="http://schemas.openxmlformats.org/officeDocument/2006/relationships/image" Target="../media/image345.wmf"/><Relationship Id="rId1" Type="http://schemas.openxmlformats.org/officeDocument/2006/relationships/image" Target="../media/image344.wmf"/><Relationship Id="rId6" Type="http://schemas.openxmlformats.org/officeDocument/2006/relationships/image" Target="../media/image349.wmf"/><Relationship Id="rId5" Type="http://schemas.openxmlformats.org/officeDocument/2006/relationships/image" Target="../media/image348.wmf"/><Relationship Id="rId4" Type="http://schemas.openxmlformats.org/officeDocument/2006/relationships/image" Target="../media/image347.w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wmf"/><Relationship Id="rId1" Type="http://schemas.openxmlformats.org/officeDocument/2006/relationships/image" Target="../media/image348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3" Type="http://schemas.openxmlformats.org/officeDocument/2006/relationships/image" Target="../media/image351.wmf"/><Relationship Id="rId7" Type="http://schemas.openxmlformats.org/officeDocument/2006/relationships/image" Target="../media/image354.wmf"/><Relationship Id="rId2" Type="http://schemas.openxmlformats.org/officeDocument/2006/relationships/image" Target="../media/image349.wmf"/><Relationship Id="rId1" Type="http://schemas.openxmlformats.org/officeDocument/2006/relationships/image" Target="../media/image348.wmf"/><Relationship Id="rId6" Type="http://schemas.openxmlformats.org/officeDocument/2006/relationships/image" Target="../media/image353.wmf"/><Relationship Id="rId5" Type="http://schemas.openxmlformats.org/officeDocument/2006/relationships/image" Target="../media/image350.wmf"/><Relationship Id="rId10" Type="http://schemas.openxmlformats.org/officeDocument/2006/relationships/image" Target="../media/image357.wmf"/><Relationship Id="rId4" Type="http://schemas.openxmlformats.org/officeDocument/2006/relationships/image" Target="../media/image352.wmf"/><Relationship Id="rId9" Type="http://schemas.openxmlformats.org/officeDocument/2006/relationships/image" Target="../media/image356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wmf"/><Relationship Id="rId2" Type="http://schemas.openxmlformats.org/officeDocument/2006/relationships/image" Target="../media/image360.wmf"/><Relationship Id="rId1" Type="http://schemas.openxmlformats.org/officeDocument/2006/relationships/image" Target="../media/image359.wmf"/><Relationship Id="rId6" Type="http://schemas.openxmlformats.org/officeDocument/2006/relationships/image" Target="../media/image362.wmf"/><Relationship Id="rId5" Type="http://schemas.openxmlformats.org/officeDocument/2006/relationships/image" Target="../media/image354.wmf"/><Relationship Id="rId4" Type="http://schemas.openxmlformats.org/officeDocument/2006/relationships/image" Target="../media/image361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3" Type="http://schemas.openxmlformats.org/officeDocument/2006/relationships/image" Target="../media/image366.wmf"/><Relationship Id="rId7" Type="http://schemas.openxmlformats.org/officeDocument/2006/relationships/image" Target="../media/image369.wmf"/><Relationship Id="rId2" Type="http://schemas.openxmlformats.org/officeDocument/2006/relationships/image" Target="../media/image365.wmf"/><Relationship Id="rId1" Type="http://schemas.openxmlformats.org/officeDocument/2006/relationships/image" Target="../media/image364.wmf"/><Relationship Id="rId6" Type="http://schemas.openxmlformats.org/officeDocument/2006/relationships/image" Target="../media/image356.wmf"/><Relationship Id="rId5" Type="http://schemas.openxmlformats.org/officeDocument/2006/relationships/image" Target="../media/image368.wmf"/><Relationship Id="rId4" Type="http://schemas.openxmlformats.org/officeDocument/2006/relationships/image" Target="../media/image367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wmf"/><Relationship Id="rId1" Type="http://schemas.openxmlformats.org/officeDocument/2006/relationships/image" Target="../media/image367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wmf"/><Relationship Id="rId2" Type="http://schemas.openxmlformats.org/officeDocument/2006/relationships/image" Target="../media/image373.wmf"/><Relationship Id="rId1" Type="http://schemas.openxmlformats.org/officeDocument/2006/relationships/image" Target="../media/image372.wmf"/><Relationship Id="rId6" Type="http://schemas.openxmlformats.org/officeDocument/2006/relationships/image" Target="../media/image360.wmf"/><Relationship Id="rId5" Type="http://schemas.openxmlformats.org/officeDocument/2006/relationships/image" Target="../media/image376.wmf"/><Relationship Id="rId4" Type="http://schemas.openxmlformats.org/officeDocument/2006/relationships/image" Target="../media/image375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wmf"/><Relationship Id="rId2" Type="http://schemas.openxmlformats.org/officeDocument/2006/relationships/image" Target="../media/image378.wmf"/><Relationship Id="rId1" Type="http://schemas.openxmlformats.org/officeDocument/2006/relationships/image" Target="../media/image37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wmf"/><Relationship Id="rId1" Type="http://schemas.openxmlformats.org/officeDocument/2006/relationships/image" Target="../media/image380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wmf"/><Relationship Id="rId2" Type="http://schemas.openxmlformats.org/officeDocument/2006/relationships/image" Target="../media/image386.wmf"/><Relationship Id="rId1" Type="http://schemas.openxmlformats.org/officeDocument/2006/relationships/image" Target="../media/image380.wmf"/><Relationship Id="rId4" Type="http://schemas.openxmlformats.org/officeDocument/2006/relationships/image" Target="../media/image388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Relationship Id="rId6" Type="http://schemas.openxmlformats.org/officeDocument/2006/relationships/image" Target="../media/image400.wmf"/><Relationship Id="rId5" Type="http://schemas.openxmlformats.org/officeDocument/2006/relationships/image" Target="../media/image132.wmf"/><Relationship Id="rId4" Type="http://schemas.openxmlformats.org/officeDocument/2006/relationships/image" Target="../media/image399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401.wmf"/><Relationship Id="rId1" Type="http://schemas.openxmlformats.org/officeDocument/2006/relationships/image" Target="../media/image400.wmf"/><Relationship Id="rId4" Type="http://schemas.openxmlformats.org/officeDocument/2006/relationships/image" Target="../media/image402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wmf"/><Relationship Id="rId2" Type="http://schemas.openxmlformats.org/officeDocument/2006/relationships/image" Target="../media/image365.wmf"/><Relationship Id="rId1" Type="http://schemas.openxmlformats.org/officeDocument/2006/relationships/image" Target="../media/image364.wmf"/><Relationship Id="rId6" Type="http://schemas.openxmlformats.org/officeDocument/2006/relationships/image" Target="../media/image349.wmf"/><Relationship Id="rId5" Type="http://schemas.openxmlformats.org/officeDocument/2006/relationships/image" Target="../media/image404.wmf"/><Relationship Id="rId4" Type="http://schemas.openxmlformats.org/officeDocument/2006/relationships/image" Target="../media/image403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wmf"/><Relationship Id="rId2" Type="http://schemas.openxmlformats.org/officeDocument/2006/relationships/image" Target="../media/image406.wmf"/><Relationship Id="rId1" Type="http://schemas.openxmlformats.org/officeDocument/2006/relationships/image" Target="../media/image405.w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wmf"/><Relationship Id="rId2" Type="http://schemas.openxmlformats.org/officeDocument/2006/relationships/image" Target="../media/image410.wmf"/><Relationship Id="rId1" Type="http://schemas.openxmlformats.org/officeDocument/2006/relationships/image" Target="../media/image409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412.wmf"/><Relationship Id="rId5" Type="http://schemas.openxmlformats.org/officeDocument/2006/relationships/image" Target="../media/image416.wmf"/><Relationship Id="rId4" Type="http://schemas.openxmlformats.org/officeDocument/2006/relationships/image" Target="../media/image415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4.emf"/><Relationship Id="rId1" Type="http://schemas.openxmlformats.org/officeDocument/2006/relationships/image" Target="../media/image52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image" Target="../media/image418.wmf"/><Relationship Id="rId4" Type="http://schemas.openxmlformats.org/officeDocument/2006/relationships/image" Target="../media/image421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wmf"/><Relationship Id="rId2" Type="http://schemas.openxmlformats.org/officeDocument/2006/relationships/image" Target="../media/image423.wmf"/><Relationship Id="rId1" Type="http://schemas.openxmlformats.org/officeDocument/2006/relationships/image" Target="../media/image422.wmf"/><Relationship Id="rId4" Type="http://schemas.openxmlformats.org/officeDocument/2006/relationships/image" Target="../media/image405.w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wmf"/><Relationship Id="rId7" Type="http://schemas.openxmlformats.org/officeDocument/2006/relationships/image" Target="../media/image430.wmf"/><Relationship Id="rId2" Type="http://schemas.openxmlformats.org/officeDocument/2006/relationships/image" Target="../media/image425.wmf"/><Relationship Id="rId1" Type="http://schemas.openxmlformats.org/officeDocument/2006/relationships/image" Target="../media/image405.wmf"/><Relationship Id="rId6" Type="http://schemas.openxmlformats.org/officeDocument/2006/relationships/image" Target="../media/image429.wmf"/><Relationship Id="rId5" Type="http://schemas.openxmlformats.org/officeDocument/2006/relationships/image" Target="../media/image428.wmf"/><Relationship Id="rId4" Type="http://schemas.openxmlformats.org/officeDocument/2006/relationships/image" Target="../media/image427.w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wmf"/><Relationship Id="rId2" Type="http://schemas.openxmlformats.org/officeDocument/2006/relationships/image" Target="../media/image432.wmf"/><Relationship Id="rId1" Type="http://schemas.openxmlformats.org/officeDocument/2006/relationships/image" Target="../media/image431.wmf"/></Relationships>
</file>

<file path=ppt/drawings/_rels/vmlDrawing9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emf"/><Relationship Id="rId3" Type="http://schemas.openxmlformats.org/officeDocument/2006/relationships/image" Target="../media/image437.emf"/><Relationship Id="rId7" Type="http://schemas.openxmlformats.org/officeDocument/2006/relationships/image" Target="../media/image441.emf"/><Relationship Id="rId12" Type="http://schemas.openxmlformats.org/officeDocument/2006/relationships/image" Target="../media/image446.wmf"/><Relationship Id="rId2" Type="http://schemas.openxmlformats.org/officeDocument/2006/relationships/image" Target="../media/image436.emf"/><Relationship Id="rId1" Type="http://schemas.openxmlformats.org/officeDocument/2006/relationships/image" Target="../media/image435.wmf"/><Relationship Id="rId6" Type="http://schemas.openxmlformats.org/officeDocument/2006/relationships/image" Target="../media/image440.emf"/><Relationship Id="rId11" Type="http://schemas.openxmlformats.org/officeDocument/2006/relationships/image" Target="../media/image445.wmf"/><Relationship Id="rId5" Type="http://schemas.openxmlformats.org/officeDocument/2006/relationships/image" Target="../media/image439.emf"/><Relationship Id="rId10" Type="http://schemas.openxmlformats.org/officeDocument/2006/relationships/image" Target="../media/image444.wmf"/><Relationship Id="rId4" Type="http://schemas.openxmlformats.org/officeDocument/2006/relationships/image" Target="../media/image438.emf"/><Relationship Id="rId9" Type="http://schemas.openxmlformats.org/officeDocument/2006/relationships/image" Target="../media/image443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wmf"/><Relationship Id="rId2" Type="http://schemas.openxmlformats.org/officeDocument/2006/relationships/image" Target="../media/image448.wmf"/><Relationship Id="rId1" Type="http://schemas.openxmlformats.org/officeDocument/2006/relationships/image" Target="../media/image447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wmf"/><Relationship Id="rId2" Type="http://schemas.openxmlformats.org/officeDocument/2006/relationships/image" Target="../media/image451.wmf"/><Relationship Id="rId1" Type="http://schemas.openxmlformats.org/officeDocument/2006/relationships/image" Target="../media/image450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wmf"/><Relationship Id="rId2" Type="http://schemas.openxmlformats.org/officeDocument/2006/relationships/image" Target="../media/image454.wmf"/><Relationship Id="rId1" Type="http://schemas.openxmlformats.org/officeDocument/2006/relationships/image" Target="../media/image453.wmf"/><Relationship Id="rId4" Type="http://schemas.openxmlformats.org/officeDocument/2006/relationships/image" Target="../media/image456.w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wmf"/><Relationship Id="rId2" Type="http://schemas.openxmlformats.org/officeDocument/2006/relationships/image" Target="../media/image458.wmf"/><Relationship Id="rId1" Type="http://schemas.openxmlformats.org/officeDocument/2006/relationships/image" Target="../media/image457.wmf"/><Relationship Id="rId5" Type="http://schemas.openxmlformats.org/officeDocument/2006/relationships/image" Target="../media/image461.wmf"/><Relationship Id="rId4" Type="http://schemas.openxmlformats.org/officeDocument/2006/relationships/image" Target="../media/image460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wmf"/><Relationship Id="rId2" Type="http://schemas.openxmlformats.org/officeDocument/2006/relationships/image" Target="../media/image463.wmf"/><Relationship Id="rId1" Type="http://schemas.openxmlformats.org/officeDocument/2006/relationships/image" Target="../media/image462.wmf"/><Relationship Id="rId4" Type="http://schemas.openxmlformats.org/officeDocument/2006/relationships/image" Target="../media/image4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8291F8E-1D5F-4826-AC5C-8C19E2CFF8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7389A6-691B-467C-8ED2-758B8A76D8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B8344-E640-4B28-83ED-F8A131609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87286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292B8-12DF-438E-A132-0C5A9EA340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469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FC312-2CAC-409B-9EB6-3CD50E9DD9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169939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80A32-13C1-4EF2-ACC5-F68C53CFC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072629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91D3D-9F1C-4DCD-9880-F3AD63D2F6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63416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90B39-6EB4-4D1B-8F8C-BA807A272D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3774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06629-A7A0-4D54-869C-57195C326E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8688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7A8F-3DFD-495D-9844-A99692CCB1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04885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C3DBE-A4A9-4BB2-BC23-6FB5BC6134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2254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4900C-B30C-45B4-AF1C-CDFAD4EEFD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54644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59AD7-7048-4878-8F48-CFE7F4EBD7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013960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C0492"/>
            </a:gs>
            <a:gs pos="100000">
              <a:srgbClr val="481E0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24D60D52-8AEF-4DE2-B883-A691AC2651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2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emf"/><Relationship Id="rId13" Type="http://schemas.openxmlformats.org/officeDocument/2006/relationships/oleObject" Target="../embeddings/oleObject418.bin"/><Relationship Id="rId18" Type="http://schemas.openxmlformats.org/officeDocument/2006/relationships/image" Target="../media/image442.emf"/><Relationship Id="rId26" Type="http://schemas.openxmlformats.org/officeDocument/2006/relationships/image" Target="../media/image446.wmf"/><Relationship Id="rId3" Type="http://schemas.openxmlformats.org/officeDocument/2006/relationships/oleObject" Target="../embeddings/oleObject413.bin"/><Relationship Id="rId21" Type="http://schemas.openxmlformats.org/officeDocument/2006/relationships/oleObject" Target="../embeddings/oleObject422.bin"/><Relationship Id="rId7" Type="http://schemas.openxmlformats.org/officeDocument/2006/relationships/oleObject" Target="../embeddings/oleObject415.bin"/><Relationship Id="rId12" Type="http://schemas.openxmlformats.org/officeDocument/2006/relationships/image" Target="../media/image439.emf"/><Relationship Id="rId17" Type="http://schemas.openxmlformats.org/officeDocument/2006/relationships/oleObject" Target="../embeddings/oleObject420.bin"/><Relationship Id="rId25" Type="http://schemas.openxmlformats.org/officeDocument/2006/relationships/oleObject" Target="../embeddings/oleObject4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1.emf"/><Relationship Id="rId20" Type="http://schemas.openxmlformats.org/officeDocument/2006/relationships/image" Target="../media/image443.emf"/><Relationship Id="rId1" Type="http://schemas.openxmlformats.org/officeDocument/2006/relationships/vmlDrawing" Target="../drawings/vmlDrawing94.vml"/><Relationship Id="rId6" Type="http://schemas.openxmlformats.org/officeDocument/2006/relationships/image" Target="../media/image436.emf"/><Relationship Id="rId11" Type="http://schemas.openxmlformats.org/officeDocument/2006/relationships/oleObject" Target="../embeddings/oleObject417.bin"/><Relationship Id="rId24" Type="http://schemas.openxmlformats.org/officeDocument/2006/relationships/image" Target="../media/image445.wmf"/><Relationship Id="rId5" Type="http://schemas.openxmlformats.org/officeDocument/2006/relationships/oleObject" Target="../embeddings/oleObject414.bin"/><Relationship Id="rId15" Type="http://schemas.openxmlformats.org/officeDocument/2006/relationships/oleObject" Target="../embeddings/oleObject419.bin"/><Relationship Id="rId23" Type="http://schemas.openxmlformats.org/officeDocument/2006/relationships/oleObject" Target="../embeddings/oleObject423.bin"/><Relationship Id="rId10" Type="http://schemas.openxmlformats.org/officeDocument/2006/relationships/image" Target="../media/image438.emf"/><Relationship Id="rId19" Type="http://schemas.openxmlformats.org/officeDocument/2006/relationships/oleObject" Target="../embeddings/oleObject421.bin"/><Relationship Id="rId4" Type="http://schemas.openxmlformats.org/officeDocument/2006/relationships/image" Target="../media/image435.wmf"/><Relationship Id="rId9" Type="http://schemas.openxmlformats.org/officeDocument/2006/relationships/oleObject" Target="../embeddings/oleObject416.bin"/><Relationship Id="rId14" Type="http://schemas.openxmlformats.org/officeDocument/2006/relationships/image" Target="../media/image440.emf"/><Relationship Id="rId22" Type="http://schemas.openxmlformats.org/officeDocument/2006/relationships/image" Target="../media/image444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wmf"/><Relationship Id="rId3" Type="http://schemas.openxmlformats.org/officeDocument/2006/relationships/oleObject" Target="../embeddings/oleObject425.bin"/><Relationship Id="rId7" Type="http://schemas.openxmlformats.org/officeDocument/2006/relationships/oleObject" Target="../embeddings/oleObject4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448.wmf"/><Relationship Id="rId5" Type="http://schemas.openxmlformats.org/officeDocument/2006/relationships/oleObject" Target="../embeddings/oleObject426.bin"/><Relationship Id="rId4" Type="http://schemas.openxmlformats.org/officeDocument/2006/relationships/image" Target="../media/image447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wmf"/><Relationship Id="rId3" Type="http://schemas.openxmlformats.org/officeDocument/2006/relationships/oleObject" Target="../embeddings/oleObject428.bin"/><Relationship Id="rId7" Type="http://schemas.openxmlformats.org/officeDocument/2006/relationships/oleObject" Target="../embeddings/oleObject4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51.w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450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wmf"/><Relationship Id="rId3" Type="http://schemas.openxmlformats.org/officeDocument/2006/relationships/oleObject" Target="../embeddings/oleObject431.bin"/><Relationship Id="rId7" Type="http://schemas.openxmlformats.org/officeDocument/2006/relationships/oleObject" Target="../embeddings/oleObject4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454.wmf"/><Relationship Id="rId5" Type="http://schemas.openxmlformats.org/officeDocument/2006/relationships/oleObject" Target="../embeddings/oleObject432.bin"/><Relationship Id="rId10" Type="http://schemas.openxmlformats.org/officeDocument/2006/relationships/image" Target="../media/image456.wmf"/><Relationship Id="rId4" Type="http://schemas.openxmlformats.org/officeDocument/2006/relationships/image" Target="../media/image453.wmf"/><Relationship Id="rId9" Type="http://schemas.openxmlformats.org/officeDocument/2006/relationships/oleObject" Target="../embeddings/oleObject434.bin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wmf"/><Relationship Id="rId3" Type="http://schemas.openxmlformats.org/officeDocument/2006/relationships/oleObject" Target="../embeddings/oleObject435.bin"/><Relationship Id="rId7" Type="http://schemas.openxmlformats.org/officeDocument/2006/relationships/oleObject" Target="../embeddings/oleObject437.bin"/><Relationship Id="rId12" Type="http://schemas.openxmlformats.org/officeDocument/2006/relationships/image" Target="../media/image4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458.wmf"/><Relationship Id="rId11" Type="http://schemas.openxmlformats.org/officeDocument/2006/relationships/oleObject" Target="../embeddings/oleObject439.bin"/><Relationship Id="rId5" Type="http://schemas.openxmlformats.org/officeDocument/2006/relationships/oleObject" Target="../embeddings/oleObject436.bin"/><Relationship Id="rId10" Type="http://schemas.openxmlformats.org/officeDocument/2006/relationships/image" Target="../media/image460.wmf"/><Relationship Id="rId4" Type="http://schemas.openxmlformats.org/officeDocument/2006/relationships/image" Target="../media/image457.wmf"/><Relationship Id="rId9" Type="http://schemas.openxmlformats.org/officeDocument/2006/relationships/oleObject" Target="../embeddings/oleObject438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2.bin"/><Relationship Id="rId3" Type="http://schemas.openxmlformats.org/officeDocument/2006/relationships/image" Target="../media/image466.png"/><Relationship Id="rId7" Type="http://schemas.openxmlformats.org/officeDocument/2006/relationships/image" Target="../media/image4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441.bin"/><Relationship Id="rId11" Type="http://schemas.openxmlformats.org/officeDocument/2006/relationships/image" Target="../media/image465.wmf"/><Relationship Id="rId5" Type="http://schemas.openxmlformats.org/officeDocument/2006/relationships/image" Target="../media/image462.wmf"/><Relationship Id="rId10" Type="http://schemas.openxmlformats.org/officeDocument/2006/relationships/oleObject" Target="../embeddings/oleObject443.bin"/><Relationship Id="rId4" Type="http://schemas.openxmlformats.org/officeDocument/2006/relationships/oleObject" Target="../embeddings/oleObject440.bin"/><Relationship Id="rId9" Type="http://schemas.openxmlformats.org/officeDocument/2006/relationships/image" Target="../media/image464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468.wmf"/><Relationship Id="rId5" Type="http://schemas.openxmlformats.org/officeDocument/2006/relationships/oleObject" Target="../embeddings/oleObject445.bin"/><Relationship Id="rId4" Type="http://schemas.openxmlformats.org/officeDocument/2006/relationships/image" Target="../media/image467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3" Type="http://schemas.openxmlformats.org/officeDocument/2006/relationships/oleObject" Target="../embeddings/oleObject446.bin"/><Relationship Id="rId7" Type="http://schemas.openxmlformats.org/officeDocument/2006/relationships/oleObject" Target="../embeddings/oleObject4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470.wmf"/><Relationship Id="rId5" Type="http://schemas.openxmlformats.org/officeDocument/2006/relationships/oleObject" Target="../embeddings/oleObject447.bin"/><Relationship Id="rId10" Type="http://schemas.openxmlformats.org/officeDocument/2006/relationships/image" Target="../media/image343.png"/><Relationship Id="rId4" Type="http://schemas.openxmlformats.org/officeDocument/2006/relationships/image" Target="../media/image469.wmf"/><Relationship Id="rId9" Type="http://schemas.openxmlformats.org/officeDocument/2006/relationships/image" Target="../media/image46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wmf"/><Relationship Id="rId3" Type="http://schemas.openxmlformats.org/officeDocument/2006/relationships/image" Target="../media/image466.png"/><Relationship Id="rId7" Type="http://schemas.openxmlformats.org/officeDocument/2006/relationships/oleObject" Target="../embeddings/oleObject4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472.wmf"/><Relationship Id="rId5" Type="http://schemas.openxmlformats.org/officeDocument/2006/relationships/oleObject" Target="../embeddings/oleObject449.bin"/><Relationship Id="rId10" Type="http://schemas.openxmlformats.org/officeDocument/2006/relationships/image" Target="../media/image474.wmf"/><Relationship Id="rId4" Type="http://schemas.openxmlformats.org/officeDocument/2006/relationships/image" Target="../media/image343.png"/><Relationship Id="rId9" Type="http://schemas.openxmlformats.org/officeDocument/2006/relationships/oleObject" Target="../embeddings/oleObject45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5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6.png"/><Relationship Id="rId7" Type="http://schemas.openxmlformats.org/officeDocument/2006/relationships/image" Target="../media/image4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452.bin"/><Relationship Id="rId5" Type="http://schemas.openxmlformats.org/officeDocument/2006/relationships/image" Target="../media/image478.png"/><Relationship Id="rId4" Type="http://schemas.openxmlformats.org/officeDocument/2006/relationships/image" Target="../media/image477.png"/><Relationship Id="rId9" Type="http://schemas.openxmlformats.org/officeDocument/2006/relationships/image" Target="../media/image4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wmf"/><Relationship Id="rId3" Type="http://schemas.openxmlformats.org/officeDocument/2006/relationships/image" Target="../media/image478.png"/><Relationship Id="rId7" Type="http://schemas.openxmlformats.org/officeDocument/2006/relationships/oleObject" Target="../embeddings/oleObject4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475.wmf"/><Relationship Id="rId5" Type="http://schemas.openxmlformats.org/officeDocument/2006/relationships/oleObject" Target="../embeddings/oleObject452.bin"/><Relationship Id="rId4" Type="http://schemas.openxmlformats.org/officeDocument/2006/relationships/image" Target="../media/image479.png"/><Relationship Id="rId9" Type="http://schemas.openxmlformats.org/officeDocument/2006/relationships/image" Target="../media/image482.gi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332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emf"/><Relationship Id="rId13" Type="http://schemas.openxmlformats.org/officeDocument/2006/relationships/oleObject" Target="../embeddings/oleObject420.bin"/><Relationship Id="rId18" Type="http://schemas.openxmlformats.org/officeDocument/2006/relationships/image" Target="../media/image485.wmf"/><Relationship Id="rId3" Type="http://schemas.openxmlformats.org/officeDocument/2006/relationships/oleObject" Target="../embeddings/oleObject455.bin"/><Relationship Id="rId7" Type="http://schemas.openxmlformats.org/officeDocument/2006/relationships/oleObject" Target="../embeddings/oleObject417.bin"/><Relationship Id="rId12" Type="http://schemas.openxmlformats.org/officeDocument/2006/relationships/image" Target="../media/image441.emf"/><Relationship Id="rId17" Type="http://schemas.openxmlformats.org/officeDocument/2006/relationships/oleObject" Target="../embeddings/oleObject4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4.wmf"/><Relationship Id="rId20" Type="http://schemas.openxmlformats.org/officeDocument/2006/relationships/image" Target="../media/image486.wmf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438.emf"/><Relationship Id="rId11" Type="http://schemas.openxmlformats.org/officeDocument/2006/relationships/oleObject" Target="../embeddings/oleObject419.bin"/><Relationship Id="rId5" Type="http://schemas.openxmlformats.org/officeDocument/2006/relationships/oleObject" Target="../embeddings/oleObject416.bin"/><Relationship Id="rId15" Type="http://schemas.openxmlformats.org/officeDocument/2006/relationships/oleObject" Target="../embeddings/oleObject456.bin"/><Relationship Id="rId10" Type="http://schemas.openxmlformats.org/officeDocument/2006/relationships/image" Target="../media/image440.emf"/><Relationship Id="rId19" Type="http://schemas.openxmlformats.org/officeDocument/2006/relationships/oleObject" Target="../embeddings/oleObject458.bin"/><Relationship Id="rId4" Type="http://schemas.openxmlformats.org/officeDocument/2006/relationships/image" Target="../media/image483.wmf"/><Relationship Id="rId9" Type="http://schemas.openxmlformats.org/officeDocument/2006/relationships/oleObject" Target="../embeddings/oleObject418.bin"/><Relationship Id="rId14" Type="http://schemas.openxmlformats.org/officeDocument/2006/relationships/image" Target="../media/image442.e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emf"/><Relationship Id="rId13" Type="http://schemas.openxmlformats.org/officeDocument/2006/relationships/oleObject" Target="../embeddings/oleObject419.bin"/><Relationship Id="rId18" Type="http://schemas.openxmlformats.org/officeDocument/2006/relationships/image" Target="../media/image489.wmf"/><Relationship Id="rId3" Type="http://schemas.openxmlformats.org/officeDocument/2006/relationships/oleObject" Target="../embeddings/oleObject459.bin"/><Relationship Id="rId7" Type="http://schemas.openxmlformats.org/officeDocument/2006/relationships/oleObject" Target="../embeddings/oleObject416.bin"/><Relationship Id="rId12" Type="http://schemas.openxmlformats.org/officeDocument/2006/relationships/image" Target="../media/image440.emf"/><Relationship Id="rId17" Type="http://schemas.openxmlformats.org/officeDocument/2006/relationships/oleObject" Target="../embeddings/oleObject4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2.emf"/><Relationship Id="rId20" Type="http://schemas.openxmlformats.org/officeDocument/2006/relationships/image" Target="../media/image490.wmf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488.wmf"/><Relationship Id="rId11" Type="http://schemas.openxmlformats.org/officeDocument/2006/relationships/oleObject" Target="../embeddings/oleObject418.bin"/><Relationship Id="rId5" Type="http://schemas.openxmlformats.org/officeDocument/2006/relationships/oleObject" Target="../embeddings/oleObject460.bin"/><Relationship Id="rId15" Type="http://schemas.openxmlformats.org/officeDocument/2006/relationships/oleObject" Target="../embeddings/oleObject420.bin"/><Relationship Id="rId10" Type="http://schemas.openxmlformats.org/officeDocument/2006/relationships/image" Target="../media/image439.emf"/><Relationship Id="rId19" Type="http://schemas.openxmlformats.org/officeDocument/2006/relationships/oleObject" Target="../embeddings/oleObject462.bin"/><Relationship Id="rId4" Type="http://schemas.openxmlformats.org/officeDocument/2006/relationships/image" Target="../media/image487.wmf"/><Relationship Id="rId9" Type="http://schemas.openxmlformats.org/officeDocument/2006/relationships/oleObject" Target="../embeddings/oleObject417.bin"/><Relationship Id="rId14" Type="http://schemas.openxmlformats.org/officeDocument/2006/relationships/image" Target="../media/image441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wmf"/><Relationship Id="rId3" Type="http://schemas.openxmlformats.org/officeDocument/2006/relationships/oleObject" Target="../embeddings/oleObject463.bin"/><Relationship Id="rId7" Type="http://schemas.openxmlformats.org/officeDocument/2006/relationships/oleObject" Target="../embeddings/oleObject465.bin"/><Relationship Id="rId12" Type="http://schemas.openxmlformats.org/officeDocument/2006/relationships/image" Target="../media/image4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492.wmf"/><Relationship Id="rId11" Type="http://schemas.openxmlformats.org/officeDocument/2006/relationships/oleObject" Target="../embeddings/oleObject467.bin"/><Relationship Id="rId5" Type="http://schemas.openxmlformats.org/officeDocument/2006/relationships/oleObject" Target="../embeddings/oleObject464.bin"/><Relationship Id="rId10" Type="http://schemas.openxmlformats.org/officeDocument/2006/relationships/image" Target="../media/image494.wmf"/><Relationship Id="rId4" Type="http://schemas.openxmlformats.org/officeDocument/2006/relationships/image" Target="../media/image491.wmf"/><Relationship Id="rId9" Type="http://schemas.openxmlformats.org/officeDocument/2006/relationships/oleObject" Target="../embeddings/oleObject46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6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65.w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6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74.bin"/><Relationship Id="rId25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71.bin"/><Relationship Id="rId24" Type="http://schemas.openxmlformats.org/officeDocument/2006/relationships/image" Target="../media/image77.emf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86.e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3.emf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5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0.e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90.emf"/><Relationship Id="rId4" Type="http://schemas.openxmlformats.org/officeDocument/2006/relationships/image" Target="../media/image87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98.emf"/><Relationship Id="rId3" Type="http://schemas.openxmlformats.org/officeDocument/2006/relationships/slide" Target="slide45.xml"/><Relationship Id="rId7" Type="http://schemas.openxmlformats.org/officeDocument/2006/relationships/image" Target="../media/image95.emf"/><Relationship Id="rId12" Type="http://schemas.openxmlformats.org/officeDocument/2006/relationships/oleObject" Target="../embeddings/oleObject98.bin"/><Relationship Id="rId17" Type="http://schemas.openxmlformats.org/officeDocument/2006/relationships/image" Target="../media/image10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0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9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0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05.emf"/><Relationship Id="rId17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7.emf"/><Relationship Id="rId20" Type="http://schemas.openxmlformats.org/officeDocument/2006/relationships/image" Target="../media/image109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2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10" Type="http://schemas.openxmlformats.org/officeDocument/2006/relationships/image" Target="../media/image104.e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101.e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0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6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113.e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1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emf"/><Relationship Id="rId3" Type="http://schemas.openxmlformats.org/officeDocument/2006/relationships/slide" Target="slide29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oleObject" Target="../embeddings/oleObject122.bin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8.e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120.emf"/><Relationship Id="rId4" Type="http://schemas.openxmlformats.org/officeDocument/2006/relationships/image" Target="../media/image117.e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2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oleObject" Target="../embeddings/oleObject128.bin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12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9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4.emf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10" Type="http://schemas.openxmlformats.org/officeDocument/2006/relationships/image" Target="../media/image126.e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12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3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3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4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4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4.e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146.emf"/><Relationship Id="rId4" Type="http://schemas.openxmlformats.org/officeDocument/2006/relationships/image" Target="../media/image143.emf"/><Relationship Id="rId9" Type="http://schemas.openxmlformats.org/officeDocument/2006/relationships/oleObject" Target="../embeddings/oleObject14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55.emf"/><Relationship Id="rId26" Type="http://schemas.openxmlformats.org/officeDocument/2006/relationships/image" Target="../media/image159.emf"/><Relationship Id="rId3" Type="http://schemas.openxmlformats.org/officeDocument/2006/relationships/oleObject" Target="../embeddings/oleObject148.bin"/><Relationship Id="rId21" Type="http://schemas.openxmlformats.org/officeDocument/2006/relationships/oleObject" Target="../embeddings/oleObject157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52.e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emf"/><Relationship Id="rId20" Type="http://schemas.openxmlformats.org/officeDocument/2006/relationships/image" Target="../media/image156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158.emf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28" Type="http://schemas.openxmlformats.org/officeDocument/2006/relationships/image" Target="../media/image160.emf"/><Relationship Id="rId10" Type="http://schemas.openxmlformats.org/officeDocument/2006/relationships/image" Target="../media/image151.emf"/><Relationship Id="rId19" Type="http://schemas.openxmlformats.org/officeDocument/2006/relationships/oleObject" Target="../embeddings/oleObject156.bin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53.emf"/><Relationship Id="rId22" Type="http://schemas.openxmlformats.org/officeDocument/2006/relationships/image" Target="../media/image157.emf"/><Relationship Id="rId27" Type="http://schemas.openxmlformats.org/officeDocument/2006/relationships/oleObject" Target="../embeddings/oleObject16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oleObject" Target="../embeddings/oleObject166.bin"/><Relationship Id="rId18" Type="http://schemas.openxmlformats.org/officeDocument/2006/relationships/image" Target="../media/image168.e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165.emf"/><Relationship Id="rId17" Type="http://schemas.openxmlformats.org/officeDocument/2006/relationships/oleObject" Target="../embeddings/oleObject16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emf"/><Relationship Id="rId20" Type="http://schemas.openxmlformats.org/officeDocument/2006/relationships/image" Target="../media/image169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2.e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5" Type="http://schemas.openxmlformats.org/officeDocument/2006/relationships/oleObject" Target="../embeddings/oleObject167.bin"/><Relationship Id="rId10" Type="http://schemas.openxmlformats.org/officeDocument/2006/relationships/image" Target="../media/image164.emf"/><Relationship Id="rId19" Type="http://schemas.openxmlformats.org/officeDocument/2006/relationships/oleObject" Target="../embeddings/oleObject169.bin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6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177.e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74.emf"/><Relationship Id="rId17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.e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1.e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10" Type="http://schemas.openxmlformats.org/officeDocument/2006/relationships/image" Target="../media/image173.emf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7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185.e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82.emf"/><Relationship Id="rId17" Type="http://schemas.openxmlformats.org/officeDocument/2006/relationships/oleObject" Target="../embeddings/oleObject1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4.e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9.e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8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13" Type="http://schemas.openxmlformats.org/officeDocument/2006/relationships/oleObject" Target="../embeddings/oleObject191.bin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9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7.e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0" Type="http://schemas.openxmlformats.org/officeDocument/2006/relationships/image" Target="../media/image189.emf"/><Relationship Id="rId4" Type="http://schemas.openxmlformats.org/officeDocument/2006/relationships/image" Target="../media/image186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19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9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3.e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0" Type="http://schemas.openxmlformats.org/officeDocument/2006/relationships/image" Target="../media/image195.emf"/><Relationship Id="rId4" Type="http://schemas.openxmlformats.org/officeDocument/2006/relationships/image" Target="../media/image192.emf"/><Relationship Id="rId9" Type="http://schemas.openxmlformats.org/officeDocument/2006/relationships/oleObject" Target="../embeddings/oleObject19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13" Type="http://schemas.openxmlformats.org/officeDocument/2006/relationships/oleObject" Target="../embeddings/oleObject202.bin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0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3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8.e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10" Type="http://schemas.openxmlformats.org/officeDocument/2006/relationships/image" Target="../media/image200.emf"/><Relationship Id="rId4" Type="http://schemas.openxmlformats.org/officeDocument/2006/relationships/image" Target="../media/image197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20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oleObject" Target="../embeddings/oleObject209.bin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20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05.e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0" Type="http://schemas.openxmlformats.org/officeDocument/2006/relationships/image" Target="../media/image207.emf"/><Relationship Id="rId4" Type="http://schemas.openxmlformats.org/officeDocument/2006/relationships/image" Target="../media/image204.emf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20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13" Type="http://schemas.openxmlformats.org/officeDocument/2006/relationships/oleObject" Target="../embeddings/oleObject215.bin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6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11.emf"/><Relationship Id="rId11" Type="http://schemas.openxmlformats.org/officeDocument/2006/relationships/oleObject" Target="../embeddings/oleObject214.bin"/><Relationship Id="rId5" Type="http://schemas.openxmlformats.org/officeDocument/2006/relationships/oleObject" Target="../embeddings/oleObject211.bin"/><Relationship Id="rId15" Type="http://schemas.openxmlformats.org/officeDocument/2006/relationships/oleObject" Target="../embeddings/oleObject216.bin"/><Relationship Id="rId10" Type="http://schemas.openxmlformats.org/officeDocument/2006/relationships/image" Target="../media/image213.emf"/><Relationship Id="rId4" Type="http://schemas.openxmlformats.org/officeDocument/2006/relationships/image" Target="../media/image210.emf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1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13" Type="http://schemas.openxmlformats.org/officeDocument/2006/relationships/oleObject" Target="../embeddings/oleObject222.bin"/><Relationship Id="rId18" Type="http://schemas.openxmlformats.org/officeDocument/2006/relationships/image" Target="../media/image224.e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221.emf"/><Relationship Id="rId17" Type="http://schemas.openxmlformats.org/officeDocument/2006/relationships/oleObject" Target="../embeddings/oleObject2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3.emf"/><Relationship Id="rId20" Type="http://schemas.openxmlformats.org/officeDocument/2006/relationships/image" Target="../media/image225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18.e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5" Type="http://schemas.openxmlformats.org/officeDocument/2006/relationships/oleObject" Target="../embeddings/oleObject223.bin"/><Relationship Id="rId10" Type="http://schemas.openxmlformats.org/officeDocument/2006/relationships/image" Target="../media/image220.emf"/><Relationship Id="rId19" Type="http://schemas.openxmlformats.org/officeDocument/2006/relationships/oleObject" Target="../embeddings/oleObject225.bin"/><Relationship Id="rId4" Type="http://schemas.openxmlformats.org/officeDocument/2006/relationships/image" Target="../media/image217.emf"/><Relationship Id="rId9" Type="http://schemas.openxmlformats.org/officeDocument/2006/relationships/oleObject" Target="../embeddings/oleObject220.bin"/><Relationship Id="rId14" Type="http://schemas.openxmlformats.org/officeDocument/2006/relationships/image" Target="../media/image22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2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29.bin"/><Relationship Id="rId4" Type="http://schemas.openxmlformats.org/officeDocument/2006/relationships/image" Target="../media/image22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3.bin"/><Relationship Id="rId3" Type="http://schemas.openxmlformats.org/officeDocument/2006/relationships/oleObject" Target="../embeddings/oleObject231.bin"/><Relationship Id="rId7" Type="http://schemas.openxmlformats.org/officeDocument/2006/relationships/image" Target="../media/image2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32.bin"/><Relationship Id="rId5" Type="http://schemas.openxmlformats.org/officeDocument/2006/relationships/image" Target="../media/image233.png"/><Relationship Id="rId4" Type="http://schemas.openxmlformats.org/officeDocument/2006/relationships/image" Target="../media/image231.wmf"/><Relationship Id="rId9" Type="http://schemas.openxmlformats.org/officeDocument/2006/relationships/image" Target="../media/image22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13" Type="http://schemas.openxmlformats.org/officeDocument/2006/relationships/oleObject" Target="../embeddings/oleObject239.bin"/><Relationship Id="rId18" Type="http://schemas.openxmlformats.org/officeDocument/2006/relationships/image" Target="../media/image241.emf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6.bin"/><Relationship Id="rId12" Type="http://schemas.openxmlformats.org/officeDocument/2006/relationships/image" Target="../media/image238.emf"/><Relationship Id="rId17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0.emf"/><Relationship Id="rId20" Type="http://schemas.openxmlformats.org/officeDocument/2006/relationships/image" Target="../media/image242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35.emf"/><Relationship Id="rId11" Type="http://schemas.openxmlformats.org/officeDocument/2006/relationships/oleObject" Target="../embeddings/oleObject238.bin"/><Relationship Id="rId5" Type="http://schemas.openxmlformats.org/officeDocument/2006/relationships/oleObject" Target="../embeddings/oleObject235.bin"/><Relationship Id="rId15" Type="http://schemas.openxmlformats.org/officeDocument/2006/relationships/oleObject" Target="../embeddings/oleObject240.bin"/><Relationship Id="rId10" Type="http://schemas.openxmlformats.org/officeDocument/2006/relationships/image" Target="../media/image237.emf"/><Relationship Id="rId19" Type="http://schemas.openxmlformats.org/officeDocument/2006/relationships/oleObject" Target="../embeddings/oleObject242.bin"/><Relationship Id="rId4" Type="http://schemas.openxmlformats.org/officeDocument/2006/relationships/image" Target="../media/image234.emf"/><Relationship Id="rId9" Type="http://schemas.openxmlformats.org/officeDocument/2006/relationships/oleObject" Target="../embeddings/oleObject237.bin"/><Relationship Id="rId14" Type="http://schemas.openxmlformats.org/officeDocument/2006/relationships/image" Target="../media/image23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15.bin"/><Relationship Id="rId3" Type="http://schemas.openxmlformats.org/officeDocument/2006/relationships/slide" Target="slide40.xml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1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13" Type="http://schemas.openxmlformats.org/officeDocument/2006/relationships/oleObject" Target="../embeddings/oleObject248.bin"/><Relationship Id="rId3" Type="http://schemas.openxmlformats.org/officeDocument/2006/relationships/oleObject" Target="../embeddings/oleObject243.bin"/><Relationship Id="rId7" Type="http://schemas.openxmlformats.org/officeDocument/2006/relationships/oleObject" Target="../embeddings/oleObject245.bin"/><Relationship Id="rId12" Type="http://schemas.openxmlformats.org/officeDocument/2006/relationships/image" Target="../media/image24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9.e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44.emf"/><Relationship Id="rId11" Type="http://schemas.openxmlformats.org/officeDocument/2006/relationships/oleObject" Target="../embeddings/oleObject247.bin"/><Relationship Id="rId5" Type="http://schemas.openxmlformats.org/officeDocument/2006/relationships/oleObject" Target="../embeddings/oleObject244.bin"/><Relationship Id="rId15" Type="http://schemas.openxmlformats.org/officeDocument/2006/relationships/oleObject" Target="../embeddings/oleObject249.bin"/><Relationship Id="rId10" Type="http://schemas.openxmlformats.org/officeDocument/2006/relationships/image" Target="../media/image246.emf"/><Relationship Id="rId4" Type="http://schemas.openxmlformats.org/officeDocument/2006/relationships/image" Target="../media/image243.emf"/><Relationship Id="rId9" Type="http://schemas.openxmlformats.org/officeDocument/2006/relationships/oleObject" Target="../embeddings/oleObject246.bin"/><Relationship Id="rId14" Type="http://schemas.openxmlformats.org/officeDocument/2006/relationships/image" Target="../media/image24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2.bin"/><Relationship Id="rId3" Type="http://schemas.openxmlformats.org/officeDocument/2006/relationships/image" Target="../media/image254.png"/><Relationship Id="rId7" Type="http://schemas.openxmlformats.org/officeDocument/2006/relationships/image" Target="../media/image2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251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250.bin"/><Relationship Id="rId9" Type="http://schemas.openxmlformats.org/officeDocument/2006/relationships/image" Target="../media/image25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254.bin"/><Relationship Id="rId4" Type="http://schemas.openxmlformats.org/officeDocument/2006/relationships/image" Target="../media/image2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256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2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9.wmf"/><Relationship Id="rId11" Type="http://schemas.openxmlformats.org/officeDocument/2006/relationships/oleObject" Target="../embeddings/oleObject260.bin"/><Relationship Id="rId5" Type="http://schemas.openxmlformats.org/officeDocument/2006/relationships/oleObject" Target="../embeddings/oleObject257.bin"/><Relationship Id="rId10" Type="http://schemas.openxmlformats.org/officeDocument/2006/relationships/image" Target="../media/image261.wmf"/><Relationship Id="rId4" Type="http://schemas.openxmlformats.org/officeDocument/2006/relationships/image" Target="../media/image258.wmf"/><Relationship Id="rId9" Type="http://schemas.openxmlformats.org/officeDocument/2006/relationships/oleObject" Target="../embeddings/oleObject25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3.bin"/><Relationship Id="rId13" Type="http://schemas.openxmlformats.org/officeDocument/2006/relationships/image" Target="../media/image270.wmf"/><Relationship Id="rId3" Type="http://schemas.openxmlformats.org/officeDocument/2006/relationships/image" Target="../media/image271.png"/><Relationship Id="rId7" Type="http://schemas.openxmlformats.org/officeDocument/2006/relationships/image" Target="../media/image267.wmf"/><Relationship Id="rId12" Type="http://schemas.openxmlformats.org/officeDocument/2006/relationships/oleObject" Target="../embeddings/oleObject2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62.bin"/><Relationship Id="rId11" Type="http://schemas.openxmlformats.org/officeDocument/2006/relationships/image" Target="../media/image269.wmf"/><Relationship Id="rId5" Type="http://schemas.openxmlformats.org/officeDocument/2006/relationships/image" Target="../media/image266.wmf"/><Relationship Id="rId10" Type="http://schemas.openxmlformats.org/officeDocument/2006/relationships/oleObject" Target="../embeddings/oleObject264.bin"/><Relationship Id="rId4" Type="http://schemas.openxmlformats.org/officeDocument/2006/relationships/oleObject" Target="../embeddings/oleObject261.bin"/><Relationship Id="rId9" Type="http://schemas.openxmlformats.org/officeDocument/2006/relationships/image" Target="../media/image26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72.wmf"/><Relationship Id="rId4" Type="http://schemas.openxmlformats.org/officeDocument/2006/relationships/oleObject" Target="../embeddings/oleObject26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13" Type="http://schemas.openxmlformats.org/officeDocument/2006/relationships/oleObject" Target="../embeddings/oleObject269.bin"/><Relationship Id="rId18" Type="http://schemas.openxmlformats.org/officeDocument/2006/relationships/image" Target="../media/image139.wmf"/><Relationship Id="rId3" Type="http://schemas.openxmlformats.org/officeDocument/2006/relationships/oleObject" Target="../embeddings/oleObject267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35.wmf"/><Relationship Id="rId17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7.wmf"/><Relationship Id="rId20" Type="http://schemas.openxmlformats.org/officeDocument/2006/relationships/image" Target="../media/image276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7.bin"/><Relationship Id="rId10" Type="http://schemas.openxmlformats.org/officeDocument/2006/relationships/image" Target="../media/image274.wmf"/><Relationship Id="rId19" Type="http://schemas.openxmlformats.org/officeDocument/2006/relationships/oleObject" Target="../embeddings/oleObject270.bin"/><Relationship Id="rId4" Type="http://schemas.openxmlformats.org/officeDocument/2006/relationships/image" Target="../media/image273.wmf"/><Relationship Id="rId9" Type="http://schemas.openxmlformats.org/officeDocument/2006/relationships/oleObject" Target="../embeddings/oleObject268.bin"/><Relationship Id="rId14" Type="http://schemas.openxmlformats.org/officeDocument/2006/relationships/image" Target="../media/image27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27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4.emf"/><Relationship Id="rId26" Type="http://schemas.openxmlformats.org/officeDocument/2006/relationships/image" Target="../media/image28.e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1.e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.emf"/><Relationship Id="rId20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27.e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10" Type="http://schemas.openxmlformats.org/officeDocument/2006/relationships/image" Target="../media/image20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2.emf"/><Relationship Id="rId22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76.wmf"/><Relationship Id="rId5" Type="http://schemas.openxmlformats.org/officeDocument/2006/relationships/oleObject" Target="../embeddings/oleObject272.bin"/><Relationship Id="rId4" Type="http://schemas.openxmlformats.org/officeDocument/2006/relationships/image" Target="../media/image27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27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13" Type="http://schemas.openxmlformats.org/officeDocument/2006/relationships/oleObject" Target="../embeddings/oleObject279.bin"/><Relationship Id="rId18" Type="http://schemas.openxmlformats.org/officeDocument/2006/relationships/image" Target="../media/image276.wmf"/><Relationship Id="rId3" Type="http://schemas.openxmlformats.org/officeDocument/2006/relationships/oleObject" Target="../embeddings/oleObject274.bin"/><Relationship Id="rId7" Type="http://schemas.openxmlformats.org/officeDocument/2006/relationships/oleObject" Target="../embeddings/oleObject276.bin"/><Relationship Id="rId12" Type="http://schemas.openxmlformats.org/officeDocument/2006/relationships/image" Target="../media/image283.wmf"/><Relationship Id="rId17" Type="http://schemas.openxmlformats.org/officeDocument/2006/relationships/oleObject" Target="../embeddings/oleObject2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5.wmf"/><Relationship Id="rId20" Type="http://schemas.openxmlformats.org/officeDocument/2006/relationships/image" Target="../media/image286.w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80.wmf"/><Relationship Id="rId11" Type="http://schemas.openxmlformats.org/officeDocument/2006/relationships/oleObject" Target="../embeddings/oleObject278.bin"/><Relationship Id="rId5" Type="http://schemas.openxmlformats.org/officeDocument/2006/relationships/oleObject" Target="../embeddings/oleObject275.bin"/><Relationship Id="rId15" Type="http://schemas.openxmlformats.org/officeDocument/2006/relationships/oleObject" Target="../embeddings/oleObject280.bin"/><Relationship Id="rId10" Type="http://schemas.openxmlformats.org/officeDocument/2006/relationships/image" Target="../media/image282.wmf"/><Relationship Id="rId19" Type="http://schemas.openxmlformats.org/officeDocument/2006/relationships/oleObject" Target="../embeddings/oleObject281.bin"/><Relationship Id="rId4" Type="http://schemas.openxmlformats.org/officeDocument/2006/relationships/image" Target="../media/image279.wmf"/><Relationship Id="rId9" Type="http://schemas.openxmlformats.org/officeDocument/2006/relationships/oleObject" Target="../embeddings/oleObject277.bin"/><Relationship Id="rId14" Type="http://schemas.openxmlformats.org/officeDocument/2006/relationships/image" Target="../media/image28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79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oleObject" Target="../embeddings/oleObject282.bin"/><Relationship Id="rId7" Type="http://schemas.openxmlformats.org/officeDocument/2006/relationships/oleObject" Target="../embeddings/oleObject2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283.bin"/><Relationship Id="rId10" Type="http://schemas.openxmlformats.org/officeDocument/2006/relationships/image" Target="../media/image289.wmf"/><Relationship Id="rId4" Type="http://schemas.openxmlformats.org/officeDocument/2006/relationships/image" Target="../media/image287.wmf"/><Relationship Id="rId9" Type="http://schemas.openxmlformats.org/officeDocument/2006/relationships/oleObject" Target="../embeddings/oleObject28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91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90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88.bin"/><Relationship Id="rId12" Type="http://schemas.openxmlformats.org/officeDocument/2006/relationships/image" Target="../media/image2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83.wmf"/><Relationship Id="rId11" Type="http://schemas.openxmlformats.org/officeDocument/2006/relationships/oleObject" Target="../embeddings/oleObject290.bin"/><Relationship Id="rId5" Type="http://schemas.openxmlformats.org/officeDocument/2006/relationships/oleObject" Target="../embeddings/oleObject278.bin"/><Relationship Id="rId10" Type="http://schemas.openxmlformats.org/officeDocument/2006/relationships/image" Target="../media/image294.wmf"/><Relationship Id="rId4" Type="http://schemas.openxmlformats.org/officeDocument/2006/relationships/image" Target="../media/image292.wmf"/><Relationship Id="rId9" Type="http://schemas.openxmlformats.org/officeDocument/2006/relationships/oleObject" Target="../embeddings/oleObject28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292.bin"/><Relationship Id="rId4" Type="http://schemas.openxmlformats.org/officeDocument/2006/relationships/image" Target="../media/image29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294.bin"/><Relationship Id="rId4" Type="http://schemas.openxmlformats.org/officeDocument/2006/relationships/image" Target="../media/image298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01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30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30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3" Type="http://schemas.openxmlformats.org/officeDocument/2006/relationships/oleObject" Target="../embeddings/oleObject298.bin"/><Relationship Id="rId7" Type="http://schemas.openxmlformats.org/officeDocument/2006/relationships/oleObject" Target="../embeddings/oleObject3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304.wmf"/><Relationship Id="rId5" Type="http://schemas.openxmlformats.org/officeDocument/2006/relationships/oleObject" Target="../embeddings/oleObject299.bin"/><Relationship Id="rId10" Type="http://schemas.openxmlformats.org/officeDocument/2006/relationships/image" Target="../media/image306.wmf"/><Relationship Id="rId4" Type="http://schemas.openxmlformats.org/officeDocument/2006/relationships/image" Target="../media/image303.wmf"/><Relationship Id="rId9" Type="http://schemas.openxmlformats.org/officeDocument/2006/relationships/oleObject" Target="../embeddings/oleObject30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oleObject" Target="../embeddings/oleObject307.bin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12" Type="http://schemas.openxmlformats.org/officeDocument/2006/relationships/image" Target="../media/image3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08.emf"/><Relationship Id="rId11" Type="http://schemas.openxmlformats.org/officeDocument/2006/relationships/oleObject" Target="../embeddings/oleObject306.bin"/><Relationship Id="rId5" Type="http://schemas.openxmlformats.org/officeDocument/2006/relationships/oleObject" Target="../embeddings/oleObject303.bin"/><Relationship Id="rId10" Type="http://schemas.openxmlformats.org/officeDocument/2006/relationships/image" Target="../media/image310.emf"/><Relationship Id="rId4" Type="http://schemas.openxmlformats.org/officeDocument/2006/relationships/image" Target="../media/image307.emf"/><Relationship Id="rId9" Type="http://schemas.openxmlformats.org/officeDocument/2006/relationships/oleObject" Target="../embeddings/oleObject305.bin"/><Relationship Id="rId14" Type="http://schemas.openxmlformats.org/officeDocument/2006/relationships/image" Target="../media/image31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14.png"/><Relationship Id="rId5" Type="http://schemas.openxmlformats.org/officeDocument/2006/relationships/image" Target="../media/image313.emf"/><Relationship Id="rId4" Type="http://schemas.openxmlformats.org/officeDocument/2006/relationships/oleObject" Target="../embeddings/oleObject30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271.png"/><Relationship Id="rId4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3" Type="http://schemas.openxmlformats.org/officeDocument/2006/relationships/oleObject" Target="../embeddings/oleObject309.bin"/><Relationship Id="rId7" Type="http://schemas.openxmlformats.org/officeDocument/2006/relationships/oleObject" Target="../embeddings/oleObject3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316.wmf"/><Relationship Id="rId5" Type="http://schemas.openxmlformats.org/officeDocument/2006/relationships/oleObject" Target="../embeddings/oleObject310.bin"/><Relationship Id="rId4" Type="http://schemas.openxmlformats.org/officeDocument/2006/relationships/image" Target="../media/image315.wmf"/><Relationship Id="rId9" Type="http://schemas.openxmlformats.org/officeDocument/2006/relationships/image" Target="../media/image3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31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3.bin"/><Relationship Id="rId7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321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320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39.e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6.e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emf"/><Relationship Id="rId20" Type="http://schemas.openxmlformats.org/officeDocument/2006/relationships/image" Target="../media/image4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35.bin"/><Relationship Id="rId24" Type="http://schemas.openxmlformats.org/officeDocument/2006/relationships/image" Target="../media/image42.emf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1.bin"/><Relationship Id="rId10" Type="http://schemas.openxmlformats.org/officeDocument/2006/relationships/image" Target="../media/image35.e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32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7.emf"/><Relationship Id="rId22" Type="http://schemas.openxmlformats.org/officeDocument/2006/relationships/image" Target="../media/image4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uanlan.zhihu.com/p/214200642" TargetMode="External"/><Relationship Id="rId5" Type="http://schemas.openxmlformats.org/officeDocument/2006/relationships/image" Target="../media/image327.jpg"/><Relationship Id="rId4" Type="http://schemas.openxmlformats.org/officeDocument/2006/relationships/image" Target="../media/image3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329.wmf"/><Relationship Id="rId5" Type="http://schemas.openxmlformats.org/officeDocument/2006/relationships/oleObject" Target="../embeddings/oleObject316.bin"/><Relationship Id="rId4" Type="http://schemas.openxmlformats.org/officeDocument/2006/relationships/image" Target="../media/image328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318.bin"/><Relationship Id="rId4" Type="http://schemas.openxmlformats.org/officeDocument/2006/relationships/image" Target="../media/image33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271.png"/><Relationship Id="rId4" Type="http://schemas.openxmlformats.org/officeDocument/2006/relationships/image" Target="../media/image9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332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wmf"/><Relationship Id="rId3" Type="http://schemas.openxmlformats.org/officeDocument/2006/relationships/oleObject" Target="../embeddings/oleObject320.bin"/><Relationship Id="rId7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334.wmf"/><Relationship Id="rId5" Type="http://schemas.openxmlformats.org/officeDocument/2006/relationships/oleObject" Target="../embeddings/oleObject321.bin"/><Relationship Id="rId4" Type="http://schemas.openxmlformats.org/officeDocument/2006/relationships/image" Target="../media/image333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5.bin"/><Relationship Id="rId13" Type="http://schemas.openxmlformats.org/officeDocument/2006/relationships/image" Target="../media/image340.wmf"/><Relationship Id="rId3" Type="http://schemas.openxmlformats.org/officeDocument/2006/relationships/image" Target="../media/image343.png"/><Relationship Id="rId7" Type="http://schemas.openxmlformats.org/officeDocument/2006/relationships/image" Target="../media/image337.wmf"/><Relationship Id="rId12" Type="http://schemas.openxmlformats.org/officeDocument/2006/relationships/oleObject" Target="../embeddings/oleObject327.bin"/><Relationship Id="rId17" Type="http://schemas.openxmlformats.org/officeDocument/2006/relationships/image" Target="../media/image34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9.bin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324.bin"/><Relationship Id="rId11" Type="http://schemas.openxmlformats.org/officeDocument/2006/relationships/image" Target="../media/image339.wmf"/><Relationship Id="rId5" Type="http://schemas.openxmlformats.org/officeDocument/2006/relationships/image" Target="../media/image336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26.bin"/><Relationship Id="rId4" Type="http://schemas.openxmlformats.org/officeDocument/2006/relationships/oleObject" Target="../embeddings/oleObject323.bin"/><Relationship Id="rId9" Type="http://schemas.openxmlformats.org/officeDocument/2006/relationships/image" Target="../media/image338.wmf"/><Relationship Id="rId14" Type="http://schemas.openxmlformats.org/officeDocument/2006/relationships/oleObject" Target="../embeddings/oleObject328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324.bin"/><Relationship Id="rId5" Type="http://schemas.openxmlformats.org/officeDocument/2006/relationships/image" Target="../media/image336.wmf"/><Relationship Id="rId4" Type="http://schemas.openxmlformats.org/officeDocument/2006/relationships/oleObject" Target="../embeddings/oleObject323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13" Type="http://schemas.openxmlformats.org/officeDocument/2006/relationships/oleObject" Target="../embeddings/oleObject335.bin"/><Relationship Id="rId3" Type="http://schemas.openxmlformats.org/officeDocument/2006/relationships/oleObject" Target="../embeddings/oleObject330.bin"/><Relationship Id="rId7" Type="http://schemas.openxmlformats.org/officeDocument/2006/relationships/oleObject" Target="../embeddings/oleObject332.bin"/><Relationship Id="rId12" Type="http://schemas.openxmlformats.org/officeDocument/2006/relationships/image" Target="../media/image3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45.wmf"/><Relationship Id="rId11" Type="http://schemas.openxmlformats.org/officeDocument/2006/relationships/oleObject" Target="../embeddings/oleObject334.bin"/><Relationship Id="rId5" Type="http://schemas.openxmlformats.org/officeDocument/2006/relationships/oleObject" Target="../embeddings/oleObject331.bin"/><Relationship Id="rId10" Type="http://schemas.openxmlformats.org/officeDocument/2006/relationships/image" Target="../media/image347.wmf"/><Relationship Id="rId4" Type="http://schemas.openxmlformats.org/officeDocument/2006/relationships/image" Target="../media/image344.wmf"/><Relationship Id="rId9" Type="http://schemas.openxmlformats.org/officeDocument/2006/relationships/oleObject" Target="../embeddings/oleObject333.bin"/><Relationship Id="rId14" Type="http://schemas.openxmlformats.org/officeDocument/2006/relationships/image" Target="../media/image349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350.wmf"/><Relationship Id="rId5" Type="http://schemas.openxmlformats.org/officeDocument/2006/relationships/oleObject" Target="../embeddings/oleObject336.bin"/><Relationship Id="rId4" Type="http://schemas.openxmlformats.org/officeDocument/2006/relationships/image" Target="../media/image34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8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wmf"/><Relationship Id="rId13" Type="http://schemas.openxmlformats.org/officeDocument/2006/relationships/oleObject" Target="../embeddings/oleObject339.bin"/><Relationship Id="rId18" Type="http://schemas.openxmlformats.org/officeDocument/2006/relationships/image" Target="../media/image355.wmf"/><Relationship Id="rId3" Type="http://schemas.openxmlformats.org/officeDocument/2006/relationships/oleObject" Target="../embeddings/oleObject334.bin"/><Relationship Id="rId21" Type="http://schemas.openxmlformats.org/officeDocument/2006/relationships/image" Target="../media/image358.png"/><Relationship Id="rId7" Type="http://schemas.openxmlformats.org/officeDocument/2006/relationships/oleObject" Target="../embeddings/oleObject337.bin"/><Relationship Id="rId12" Type="http://schemas.openxmlformats.org/officeDocument/2006/relationships/image" Target="../media/image350.wmf"/><Relationship Id="rId17" Type="http://schemas.openxmlformats.org/officeDocument/2006/relationships/oleObject" Target="../embeddings/oleObject3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4.wmf"/><Relationship Id="rId20" Type="http://schemas.openxmlformats.org/officeDocument/2006/relationships/image" Target="../media/image356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49.wmf"/><Relationship Id="rId11" Type="http://schemas.openxmlformats.org/officeDocument/2006/relationships/oleObject" Target="../embeddings/oleObject336.bin"/><Relationship Id="rId5" Type="http://schemas.openxmlformats.org/officeDocument/2006/relationships/oleObject" Target="../embeddings/oleObject335.bin"/><Relationship Id="rId15" Type="http://schemas.openxmlformats.org/officeDocument/2006/relationships/oleObject" Target="../embeddings/oleObject340.bin"/><Relationship Id="rId23" Type="http://schemas.openxmlformats.org/officeDocument/2006/relationships/image" Target="../media/image357.wmf"/><Relationship Id="rId10" Type="http://schemas.openxmlformats.org/officeDocument/2006/relationships/image" Target="../media/image352.wmf"/><Relationship Id="rId19" Type="http://schemas.openxmlformats.org/officeDocument/2006/relationships/oleObject" Target="../embeddings/oleObject342.bin"/><Relationship Id="rId4" Type="http://schemas.openxmlformats.org/officeDocument/2006/relationships/image" Target="../media/image348.wmf"/><Relationship Id="rId9" Type="http://schemas.openxmlformats.org/officeDocument/2006/relationships/oleObject" Target="../embeddings/oleObject338.bin"/><Relationship Id="rId14" Type="http://schemas.openxmlformats.org/officeDocument/2006/relationships/image" Target="../media/image353.wmf"/><Relationship Id="rId22" Type="http://schemas.openxmlformats.org/officeDocument/2006/relationships/oleObject" Target="../embeddings/oleObject343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354.wmf"/><Relationship Id="rId3" Type="http://schemas.openxmlformats.org/officeDocument/2006/relationships/oleObject" Target="../embeddings/oleObject344.bin"/><Relationship Id="rId7" Type="http://schemas.openxmlformats.org/officeDocument/2006/relationships/image" Target="../media/image360.wmf"/><Relationship Id="rId12" Type="http://schemas.openxmlformats.org/officeDocument/2006/relationships/oleObject" Target="../embeddings/oleObject3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345.bin"/><Relationship Id="rId11" Type="http://schemas.openxmlformats.org/officeDocument/2006/relationships/image" Target="../media/image361.wmf"/><Relationship Id="rId5" Type="http://schemas.openxmlformats.org/officeDocument/2006/relationships/image" Target="../media/image363.png"/><Relationship Id="rId15" Type="http://schemas.openxmlformats.org/officeDocument/2006/relationships/image" Target="../media/image362.wmf"/><Relationship Id="rId10" Type="http://schemas.openxmlformats.org/officeDocument/2006/relationships/oleObject" Target="../embeddings/oleObject346.bin"/><Relationship Id="rId4" Type="http://schemas.openxmlformats.org/officeDocument/2006/relationships/image" Target="../media/image359.wmf"/><Relationship Id="rId9" Type="http://schemas.openxmlformats.org/officeDocument/2006/relationships/image" Target="../media/image350.wmf"/><Relationship Id="rId14" Type="http://schemas.openxmlformats.org/officeDocument/2006/relationships/oleObject" Target="../embeddings/oleObject347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13" Type="http://schemas.openxmlformats.org/officeDocument/2006/relationships/oleObject" Target="../embeddings/oleObject342.bin"/><Relationship Id="rId18" Type="http://schemas.openxmlformats.org/officeDocument/2006/relationships/image" Target="../media/image370.wmf"/><Relationship Id="rId3" Type="http://schemas.openxmlformats.org/officeDocument/2006/relationships/oleObject" Target="../embeddings/oleObject348.bin"/><Relationship Id="rId7" Type="http://schemas.openxmlformats.org/officeDocument/2006/relationships/oleObject" Target="../embeddings/oleObject350.bin"/><Relationship Id="rId12" Type="http://schemas.openxmlformats.org/officeDocument/2006/relationships/image" Target="../media/image368.wmf"/><Relationship Id="rId17" Type="http://schemas.openxmlformats.org/officeDocument/2006/relationships/oleObject" Target="../embeddings/oleObject3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9.w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65.wmf"/><Relationship Id="rId11" Type="http://schemas.openxmlformats.org/officeDocument/2006/relationships/oleObject" Target="../embeddings/oleObject352.bin"/><Relationship Id="rId5" Type="http://schemas.openxmlformats.org/officeDocument/2006/relationships/oleObject" Target="../embeddings/oleObject349.bin"/><Relationship Id="rId15" Type="http://schemas.openxmlformats.org/officeDocument/2006/relationships/oleObject" Target="../embeddings/oleObject353.bin"/><Relationship Id="rId10" Type="http://schemas.openxmlformats.org/officeDocument/2006/relationships/image" Target="../media/image367.wmf"/><Relationship Id="rId4" Type="http://schemas.openxmlformats.org/officeDocument/2006/relationships/image" Target="../media/image364.wmf"/><Relationship Id="rId9" Type="http://schemas.openxmlformats.org/officeDocument/2006/relationships/oleObject" Target="../embeddings/oleObject351.bin"/><Relationship Id="rId14" Type="http://schemas.openxmlformats.org/officeDocument/2006/relationships/image" Target="../media/image356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371.wmf"/><Relationship Id="rId5" Type="http://schemas.openxmlformats.org/officeDocument/2006/relationships/oleObject" Target="../embeddings/oleObject356.bin"/><Relationship Id="rId4" Type="http://schemas.openxmlformats.org/officeDocument/2006/relationships/image" Target="../media/image367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wmf"/><Relationship Id="rId13" Type="http://schemas.openxmlformats.org/officeDocument/2006/relationships/image" Target="../media/image376.wmf"/><Relationship Id="rId3" Type="http://schemas.openxmlformats.org/officeDocument/2006/relationships/oleObject" Target="../embeddings/oleObject357.bin"/><Relationship Id="rId7" Type="http://schemas.openxmlformats.org/officeDocument/2006/relationships/oleObject" Target="../embeddings/oleObject359.bin"/><Relationship Id="rId12" Type="http://schemas.openxmlformats.org/officeDocument/2006/relationships/oleObject" Target="../embeddings/oleObject3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373.wmf"/><Relationship Id="rId11" Type="http://schemas.openxmlformats.org/officeDocument/2006/relationships/image" Target="../media/image377.png"/><Relationship Id="rId5" Type="http://schemas.openxmlformats.org/officeDocument/2006/relationships/oleObject" Target="../embeddings/oleObject358.bin"/><Relationship Id="rId15" Type="http://schemas.openxmlformats.org/officeDocument/2006/relationships/image" Target="../media/image360.wmf"/><Relationship Id="rId10" Type="http://schemas.openxmlformats.org/officeDocument/2006/relationships/image" Target="../media/image375.wmf"/><Relationship Id="rId4" Type="http://schemas.openxmlformats.org/officeDocument/2006/relationships/image" Target="../media/image372.wmf"/><Relationship Id="rId9" Type="http://schemas.openxmlformats.org/officeDocument/2006/relationships/oleObject" Target="../embeddings/oleObject360.bin"/><Relationship Id="rId14" Type="http://schemas.openxmlformats.org/officeDocument/2006/relationships/oleObject" Target="../embeddings/oleObject345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wmf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3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363.bin"/><Relationship Id="rId4" Type="http://schemas.openxmlformats.org/officeDocument/2006/relationships/image" Target="../media/image376.wmf"/><Relationship Id="rId9" Type="http://schemas.openxmlformats.org/officeDocument/2006/relationships/image" Target="../media/image37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jpeg"/><Relationship Id="rId3" Type="http://schemas.openxmlformats.org/officeDocument/2006/relationships/oleObject" Target="../embeddings/oleObject365.bin"/><Relationship Id="rId7" Type="http://schemas.openxmlformats.org/officeDocument/2006/relationships/hyperlink" Target="https://zh.wikipedia.org/w/index.php?title=%E7%9A%AE%E8%80%B6%E7%89%B9%E7%BD%97%C2%B7%E9%97%A8%E6%88%88%E5%88%A9&amp;action=edit&amp;redlink=1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81.wmf"/><Relationship Id="rId11" Type="http://schemas.openxmlformats.org/officeDocument/2006/relationships/image" Target="../media/image385.png"/><Relationship Id="rId5" Type="http://schemas.openxmlformats.org/officeDocument/2006/relationships/oleObject" Target="../embeddings/oleObject366.bin"/><Relationship Id="rId10" Type="http://schemas.openxmlformats.org/officeDocument/2006/relationships/image" Target="../media/image384.jpeg"/><Relationship Id="rId4" Type="http://schemas.openxmlformats.org/officeDocument/2006/relationships/image" Target="../media/image380.wmf"/><Relationship Id="rId9" Type="http://schemas.openxmlformats.org/officeDocument/2006/relationships/image" Target="../media/image383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9.bin"/><Relationship Id="rId3" Type="http://schemas.openxmlformats.org/officeDocument/2006/relationships/oleObject" Target="../embeddings/oleObject367.bin"/><Relationship Id="rId7" Type="http://schemas.openxmlformats.org/officeDocument/2006/relationships/image" Target="../media/image3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368.bin"/><Relationship Id="rId11" Type="http://schemas.openxmlformats.org/officeDocument/2006/relationships/image" Target="../media/image388.wmf"/><Relationship Id="rId5" Type="http://schemas.openxmlformats.org/officeDocument/2006/relationships/image" Target="../media/image389.png"/><Relationship Id="rId10" Type="http://schemas.openxmlformats.org/officeDocument/2006/relationships/oleObject" Target="../embeddings/oleObject370.bin"/><Relationship Id="rId4" Type="http://schemas.openxmlformats.org/officeDocument/2006/relationships/image" Target="../media/image380.wmf"/><Relationship Id="rId9" Type="http://schemas.openxmlformats.org/officeDocument/2006/relationships/image" Target="../media/image387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3" Type="http://schemas.openxmlformats.org/officeDocument/2006/relationships/oleObject" Target="../embeddings/oleObject371.bin"/><Relationship Id="rId7" Type="http://schemas.openxmlformats.org/officeDocument/2006/relationships/oleObject" Target="../embeddings/oleObject3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91.wmf"/><Relationship Id="rId11" Type="http://schemas.openxmlformats.org/officeDocument/2006/relationships/image" Target="../media/image395.png"/><Relationship Id="rId5" Type="http://schemas.openxmlformats.org/officeDocument/2006/relationships/oleObject" Target="../embeddings/oleObject372.bin"/><Relationship Id="rId10" Type="http://schemas.openxmlformats.org/officeDocument/2006/relationships/image" Target="../media/image394.png"/><Relationship Id="rId4" Type="http://schemas.openxmlformats.org/officeDocument/2006/relationships/image" Target="../media/image390.wmf"/><Relationship Id="rId9" Type="http://schemas.openxmlformats.org/officeDocument/2006/relationships/image" Target="../media/image3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wmf"/><Relationship Id="rId13" Type="http://schemas.openxmlformats.org/officeDocument/2006/relationships/oleObject" Target="../embeddings/oleObject379.bin"/><Relationship Id="rId3" Type="http://schemas.openxmlformats.org/officeDocument/2006/relationships/oleObject" Target="../embeddings/oleObject374.bin"/><Relationship Id="rId7" Type="http://schemas.openxmlformats.org/officeDocument/2006/relationships/oleObject" Target="../embeddings/oleObject376.bin"/><Relationship Id="rId12" Type="http://schemas.openxmlformats.org/officeDocument/2006/relationships/image" Target="../media/image1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97.wmf"/><Relationship Id="rId11" Type="http://schemas.openxmlformats.org/officeDocument/2006/relationships/oleObject" Target="../embeddings/oleObject378.bin"/><Relationship Id="rId5" Type="http://schemas.openxmlformats.org/officeDocument/2006/relationships/oleObject" Target="../embeddings/oleObject375.bin"/><Relationship Id="rId10" Type="http://schemas.openxmlformats.org/officeDocument/2006/relationships/image" Target="../media/image399.wmf"/><Relationship Id="rId4" Type="http://schemas.openxmlformats.org/officeDocument/2006/relationships/image" Target="../media/image396.wmf"/><Relationship Id="rId9" Type="http://schemas.openxmlformats.org/officeDocument/2006/relationships/oleObject" Target="../embeddings/oleObject377.bin"/><Relationship Id="rId14" Type="http://schemas.openxmlformats.org/officeDocument/2006/relationships/image" Target="../media/image40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52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oleObject" Target="../embeddings/oleObject380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401.wmf"/><Relationship Id="rId5" Type="http://schemas.openxmlformats.org/officeDocument/2006/relationships/oleObject" Target="../embeddings/oleObject381.bin"/><Relationship Id="rId10" Type="http://schemas.openxmlformats.org/officeDocument/2006/relationships/image" Target="../media/image402.wmf"/><Relationship Id="rId4" Type="http://schemas.openxmlformats.org/officeDocument/2006/relationships/image" Target="../media/image400.wmf"/><Relationship Id="rId9" Type="http://schemas.openxmlformats.org/officeDocument/2006/relationships/oleObject" Target="../embeddings/oleObject382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wmf"/><Relationship Id="rId13" Type="http://schemas.openxmlformats.org/officeDocument/2006/relationships/oleObject" Target="../embeddings/oleObject335.bin"/><Relationship Id="rId3" Type="http://schemas.openxmlformats.org/officeDocument/2006/relationships/oleObject" Target="../embeddings/oleObject348.bin"/><Relationship Id="rId7" Type="http://schemas.openxmlformats.org/officeDocument/2006/relationships/oleObject" Target="../embeddings/oleObject350.bin"/><Relationship Id="rId12" Type="http://schemas.openxmlformats.org/officeDocument/2006/relationships/image" Target="../media/image40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3.png"/><Relationship Id="rId1" Type="http://schemas.openxmlformats.org/officeDocument/2006/relationships/vmlDrawing" Target="../drawings/vmlDrawing85.vml"/><Relationship Id="rId6" Type="http://schemas.openxmlformats.org/officeDocument/2006/relationships/image" Target="../media/image365.wmf"/><Relationship Id="rId11" Type="http://schemas.openxmlformats.org/officeDocument/2006/relationships/oleObject" Target="../embeddings/oleObject384.bin"/><Relationship Id="rId5" Type="http://schemas.openxmlformats.org/officeDocument/2006/relationships/oleObject" Target="../embeddings/oleObject349.bin"/><Relationship Id="rId15" Type="http://schemas.openxmlformats.org/officeDocument/2006/relationships/image" Target="../media/image343.png"/><Relationship Id="rId10" Type="http://schemas.openxmlformats.org/officeDocument/2006/relationships/image" Target="../media/image403.wmf"/><Relationship Id="rId4" Type="http://schemas.openxmlformats.org/officeDocument/2006/relationships/image" Target="../media/image364.wmf"/><Relationship Id="rId9" Type="http://schemas.openxmlformats.org/officeDocument/2006/relationships/oleObject" Target="../embeddings/oleObject383.bin"/><Relationship Id="rId14" Type="http://schemas.openxmlformats.org/officeDocument/2006/relationships/image" Target="../media/image349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7.bin"/><Relationship Id="rId3" Type="http://schemas.openxmlformats.org/officeDocument/2006/relationships/oleObject" Target="../embeddings/oleObject385.bin"/><Relationship Id="rId7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406.wmf"/><Relationship Id="rId5" Type="http://schemas.openxmlformats.org/officeDocument/2006/relationships/oleObject" Target="../embeddings/oleObject386.bin"/><Relationship Id="rId4" Type="http://schemas.openxmlformats.org/officeDocument/2006/relationships/image" Target="../media/image405.wmf"/><Relationship Id="rId9" Type="http://schemas.openxmlformats.org/officeDocument/2006/relationships/image" Target="../media/image407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wmf"/><Relationship Id="rId3" Type="http://schemas.openxmlformats.org/officeDocument/2006/relationships/oleObject" Target="../embeddings/oleObject388.bin"/><Relationship Id="rId7" Type="http://schemas.openxmlformats.org/officeDocument/2006/relationships/oleObject" Target="../embeddings/oleObject3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410.wmf"/><Relationship Id="rId5" Type="http://schemas.openxmlformats.org/officeDocument/2006/relationships/oleObject" Target="../embeddings/oleObject389.bin"/><Relationship Id="rId4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oleObject" Target="../embeddings/oleObject391.bin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4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413.wmf"/><Relationship Id="rId11" Type="http://schemas.openxmlformats.org/officeDocument/2006/relationships/oleObject" Target="../embeddings/oleObject395.bin"/><Relationship Id="rId5" Type="http://schemas.openxmlformats.org/officeDocument/2006/relationships/oleObject" Target="../embeddings/oleObject392.bin"/><Relationship Id="rId10" Type="http://schemas.openxmlformats.org/officeDocument/2006/relationships/image" Target="../media/image415.wmf"/><Relationship Id="rId4" Type="http://schemas.openxmlformats.org/officeDocument/2006/relationships/image" Target="../media/image412.wmf"/><Relationship Id="rId9" Type="http://schemas.openxmlformats.org/officeDocument/2006/relationships/oleObject" Target="../embeddings/oleObject394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417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wmf"/><Relationship Id="rId3" Type="http://schemas.openxmlformats.org/officeDocument/2006/relationships/oleObject" Target="../embeddings/oleObject397.bin"/><Relationship Id="rId7" Type="http://schemas.openxmlformats.org/officeDocument/2006/relationships/oleObject" Target="../embeddings/oleObject3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419.wmf"/><Relationship Id="rId5" Type="http://schemas.openxmlformats.org/officeDocument/2006/relationships/oleObject" Target="../embeddings/oleObject398.bin"/><Relationship Id="rId10" Type="http://schemas.openxmlformats.org/officeDocument/2006/relationships/image" Target="../media/image421.wmf"/><Relationship Id="rId4" Type="http://schemas.openxmlformats.org/officeDocument/2006/relationships/image" Target="../media/image418.wmf"/><Relationship Id="rId9" Type="http://schemas.openxmlformats.org/officeDocument/2006/relationships/oleObject" Target="../embeddings/oleObject40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3" Type="http://schemas.openxmlformats.org/officeDocument/2006/relationships/oleObject" Target="../embeddings/oleObject401.bin"/><Relationship Id="rId7" Type="http://schemas.openxmlformats.org/officeDocument/2006/relationships/oleObject" Target="../embeddings/oleObject4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423.wmf"/><Relationship Id="rId5" Type="http://schemas.openxmlformats.org/officeDocument/2006/relationships/oleObject" Target="../embeddings/oleObject402.bin"/><Relationship Id="rId10" Type="http://schemas.openxmlformats.org/officeDocument/2006/relationships/image" Target="../media/image405.wmf"/><Relationship Id="rId4" Type="http://schemas.openxmlformats.org/officeDocument/2006/relationships/image" Target="../media/image422.wmf"/><Relationship Id="rId9" Type="http://schemas.openxmlformats.org/officeDocument/2006/relationships/oleObject" Target="../embeddings/oleObject385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wmf"/><Relationship Id="rId13" Type="http://schemas.openxmlformats.org/officeDocument/2006/relationships/oleObject" Target="../embeddings/oleObject408.bin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405.bin"/><Relationship Id="rId12" Type="http://schemas.openxmlformats.org/officeDocument/2006/relationships/image" Target="../media/image42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0.w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425.wmf"/><Relationship Id="rId11" Type="http://schemas.openxmlformats.org/officeDocument/2006/relationships/oleObject" Target="../embeddings/oleObject407.bin"/><Relationship Id="rId5" Type="http://schemas.openxmlformats.org/officeDocument/2006/relationships/oleObject" Target="../embeddings/oleObject404.bin"/><Relationship Id="rId15" Type="http://schemas.openxmlformats.org/officeDocument/2006/relationships/oleObject" Target="../embeddings/oleObject409.bin"/><Relationship Id="rId10" Type="http://schemas.openxmlformats.org/officeDocument/2006/relationships/image" Target="../media/image427.wmf"/><Relationship Id="rId4" Type="http://schemas.openxmlformats.org/officeDocument/2006/relationships/image" Target="../media/image405.wmf"/><Relationship Id="rId9" Type="http://schemas.openxmlformats.org/officeDocument/2006/relationships/oleObject" Target="../embeddings/oleObject406.bin"/><Relationship Id="rId14" Type="http://schemas.openxmlformats.org/officeDocument/2006/relationships/image" Target="../media/image429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2.bin"/><Relationship Id="rId3" Type="http://schemas.openxmlformats.org/officeDocument/2006/relationships/oleObject" Target="../embeddings/oleObject410.bin"/><Relationship Id="rId7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32.wmf"/><Relationship Id="rId5" Type="http://schemas.openxmlformats.org/officeDocument/2006/relationships/oleObject" Target="../embeddings/oleObject411.bin"/><Relationship Id="rId4" Type="http://schemas.openxmlformats.org/officeDocument/2006/relationships/image" Target="../media/image431.wmf"/><Relationship Id="rId9" Type="http://schemas.openxmlformats.org/officeDocument/2006/relationships/image" Target="../media/image4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1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68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2"/>
          <p:cNvSpPr txBox="1">
            <a:spLocks noChangeArrowheads="1"/>
          </p:cNvSpPr>
          <p:nvPr/>
        </p:nvSpPr>
        <p:spPr bwMode="auto">
          <a:xfrm>
            <a:off x="2438400" y="1828800"/>
            <a:ext cx="3635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第四章 留数定理</a:t>
            </a: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1889125" y="38004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50181" name="Text Box 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600200" y="38862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§"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4.2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利用留数定理计算实变函数定积分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50182" name="Text Box 7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600200" y="2895600"/>
            <a:ext cx="2701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§4.1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留数定理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75622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"/>
          <p:cNvSpPr txBox="1">
            <a:spLocks noChangeArrowheads="1"/>
          </p:cNvSpPr>
          <p:nvPr/>
        </p:nvSpPr>
        <p:spPr bwMode="auto">
          <a:xfrm>
            <a:off x="-34884" y="1308426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可去奇点：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3" name="Text Box 28"/>
          <p:cNvSpPr txBox="1">
            <a:spLocks noChangeArrowheads="1"/>
          </p:cNvSpPr>
          <p:nvPr/>
        </p:nvSpPr>
        <p:spPr bwMode="auto">
          <a:xfrm>
            <a:off x="648684" y="1827539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Res 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=0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72620" y="2353803"/>
            <a:ext cx="358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本性奇点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：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20692" y="2835964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Res 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=a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-1</a:t>
            </a:r>
            <a:endParaRPr kumimoji="1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44628" y="3575628"/>
            <a:ext cx="358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极点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：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" name="Text Box 28"/>
          <p:cNvSpPr txBox="1">
            <a:spLocks noChangeArrowheads="1"/>
          </p:cNvSpPr>
          <p:nvPr/>
        </p:nvSpPr>
        <p:spPr bwMode="auto">
          <a:xfrm>
            <a:off x="720692" y="4098848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Res 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=a</a:t>
            </a:r>
            <a:r>
              <a:rPr kumimoji="1" lang="en-US" altLang="zh-CN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-1</a:t>
            </a:r>
            <a:endParaRPr kumimoji="1" lang="zh-CN" altLang="en-US" sz="2800" b="1" i="0" u="none" strike="noStrike" kern="120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590511"/>
              </p:ext>
            </p:extLst>
          </p:nvPr>
        </p:nvGraphicFramePr>
        <p:xfrm>
          <a:off x="697919" y="4206031"/>
          <a:ext cx="8148637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47" name="Equation" r:id="rId3" imgW="2804018" imgH="365666" progId="Equation.DSMT4">
                  <p:embed/>
                </p:oleObj>
              </mc:Choice>
              <mc:Fallback>
                <p:oleObj name="Equation" r:id="rId3" imgW="2804018" imgH="365666" progId="Equation.DSMT4">
                  <p:embed/>
                  <p:pic>
                    <p:nvPicPr>
                      <p:cNvPr id="19356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19" y="4206031"/>
                        <a:ext cx="8148637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01710"/>
              </p:ext>
            </p:extLst>
          </p:nvPr>
        </p:nvGraphicFramePr>
        <p:xfrm>
          <a:off x="2527625" y="-47326"/>
          <a:ext cx="468312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48" name="公式" r:id="rId5" imgW="1638265" imgH="365666" progId="Equation.3">
                  <p:embed/>
                </p:oleObj>
              </mc:Choice>
              <mc:Fallback>
                <p:oleObj name="公式" r:id="rId5" imgW="1638265" imgH="365666" progId="Equation.3">
                  <p:embed/>
                  <p:pic>
                    <p:nvPicPr>
                      <p:cNvPr id="19357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625" y="-47326"/>
                        <a:ext cx="4683125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323528" y="5217596"/>
            <a:ext cx="358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特别的：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378992"/>
              </p:ext>
            </p:extLst>
          </p:nvPr>
        </p:nvGraphicFramePr>
        <p:xfrm>
          <a:off x="2144130" y="5772225"/>
          <a:ext cx="48831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49" name="公式" r:id="rId7" imgW="1653575" imgH="213376" progId="Equation.3">
                  <p:embed/>
                </p:oleObj>
              </mc:Choice>
              <mc:Fallback>
                <p:oleObj name="公式" r:id="rId7" imgW="1653575" imgH="213376" progId="Equation.3">
                  <p:embed/>
                  <p:pic>
                    <p:nvPicPr>
                      <p:cNvPr id="19356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130" y="5772225"/>
                        <a:ext cx="48831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772530" y="5619825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单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719294"/>
      </p:ext>
    </p:extLst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7504" y="26064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74009"/>
              </p:ext>
            </p:extLst>
          </p:nvPr>
        </p:nvGraphicFramePr>
        <p:xfrm>
          <a:off x="2555875" y="-4763"/>
          <a:ext cx="257810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97" name="Equation" r:id="rId3" imgW="927000" imgH="419040" progId="Equation.DSMT4">
                  <p:embed/>
                </p:oleObj>
              </mc:Choice>
              <mc:Fallback>
                <p:oleObj name="Equation" r:id="rId3" imgW="9270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-4763"/>
                        <a:ext cx="2578100" cy="116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580112" y="4077072"/>
            <a:ext cx="3352800" cy="2590800"/>
            <a:chOff x="2736" y="960"/>
            <a:chExt cx="2655" cy="2016"/>
          </a:xfrm>
        </p:grpSpPr>
        <p:graphicFrame>
          <p:nvGraphicFramePr>
            <p:cNvPr id="5" name="Object 7"/>
            <p:cNvGraphicFramePr>
              <a:graphicFrameLocks noChangeAspect="1"/>
            </p:cNvGraphicFramePr>
            <p:nvPr/>
          </p:nvGraphicFramePr>
          <p:xfrm>
            <a:off x="4320" y="1536"/>
            <a:ext cx="312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98" name="公式" r:id="rId5" imgW="190440" imgH="228600" progId="Equation.3">
                    <p:embed/>
                  </p:oleObj>
                </mc:Choice>
                <mc:Fallback>
                  <p:oleObj name="公式" r:id="rId5" imgW="190440" imgH="228600" progId="Equation.3">
                    <p:embed/>
                    <p:pic>
                      <p:nvPicPr>
                        <p:cNvPr id="27751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536"/>
                          <a:ext cx="312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2736" y="960"/>
              <a:ext cx="2655" cy="2016"/>
              <a:chOff x="2736" y="960"/>
              <a:chExt cx="2655" cy="2016"/>
            </a:xfrm>
          </p:grpSpPr>
          <p:graphicFrame>
            <p:nvGraphicFramePr>
              <p:cNvPr id="14" name="Object 9"/>
              <p:cNvGraphicFramePr>
                <a:graphicFrameLocks noChangeAspect="1"/>
              </p:cNvGraphicFramePr>
              <p:nvPr/>
            </p:nvGraphicFramePr>
            <p:xfrm>
              <a:off x="3024" y="2141"/>
              <a:ext cx="230" cy="2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999" name="公式" r:id="rId7" imgW="126720" imgH="177480" progId="Equation.3">
                      <p:embed/>
                    </p:oleObj>
                  </mc:Choice>
                  <mc:Fallback>
                    <p:oleObj name="公式" r:id="rId7" imgW="126720" imgH="177480" progId="Equation.3">
                      <p:embed/>
                      <p:pic>
                        <p:nvPicPr>
                          <p:cNvPr id="277513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141"/>
                            <a:ext cx="230" cy="2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571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0"/>
              <p:cNvGraphicFramePr>
                <a:graphicFrameLocks noChangeAspect="1"/>
              </p:cNvGraphicFramePr>
              <p:nvPr/>
            </p:nvGraphicFramePr>
            <p:xfrm>
              <a:off x="5161" y="2140"/>
              <a:ext cx="230" cy="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000" name="公式" r:id="rId9" imgW="126720" imgH="139680" progId="Equation.3">
                      <p:embed/>
                    </p:oleObj>
                  </mc:Choice>
                  <mc:Fallback>
                    <p:oleObj name="公式" r:id="rId9" imgW="126720" imgH="139680" progId="Equation.3">
                      <p:embed/>
                      <p:pic>
                        <p:nvPicPr>
                          <p:cNvPr id="277514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61" y="2140"/>
                            <a:ext cx="230" cy="2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5715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Line 11"/>
              <p:cNvSpPr>
                <a:spLocks noChangeShapeType="1"/>
              </p:cNvSpPr>
              <p:nvPr/>
            </p:nvSpPr>
            <p:spPr bwMode="auto">
              <a:xfrm flipV="1">
                <a:off x="4176" y="960"/>
                <a:ext cx="0" cy="15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864" cy="76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3216" y="1248"/>
                <a:ext cx="1776" cy="16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2832" y="2112"/>
                <a:ext cx="2256" cy="864"/>
              </a:xfrm>
              <a:prstGeom prst="rect">
                <a:avLst/>
              </a:prstGeom>
              <a:solidFill>
                <a:srgbClr val="54220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3241" y="2112"/>
                <a:ext cx="20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2736" y="2112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560" y="2112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7" name="Object 18"/>
            <p:cNvGraphicFramePr>
              <a:graphicFrameLocks noChangeAspect="1"/>
            </p:cNvGraphicFramePr>
            <p:nvPr/>
          </p:nvGraphicFramePr>
          <p:xfrm>
            <a:off x="2979" y="2191"/>
            <a:ext cx="333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1" name="公式" r:id="rId11" imgW="253800" imgH="164880" progId="Equation.3">
                    <p:embed/>
                  </p:oleObj>
                </mc:Choice>
                <mc:Fallback>
                  <p:oleObj name="公式" r:id="rId11" imgW="253800" imgH="164880" progId="Equation.3">
                    <p:embed/>
                    <p:pic>
                      <p:nvPicPr>
                        <p:cNvPr id="277522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9" y="2191"/>
                          <a:ext cx="333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9"/>
            <p:cNvGraphicFramePr>
              <a:graphicFrameLocks noChangeAspect="1"/>
            </p:cNvGraphicFramePr>
            <p:nvPr/>
          </p:nvGraphicFramePr>
          <p:xfrm>
            <a:off x="4915" y="2208"/>
            <a:ext cx="199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2" name="公式" r:id="rId13" imgW="152280" imgH="164880" progId="Equation.3">
                    <p:embed/>
                  </p:oleObj>
                </mc:Choice>
                <mc:Fallback>
                  <p:oleObj name="公式" r:id="rId13" imgW="152280" imgH="164880" progId="Equation.3">
                    <p:embed/>
                    <p:pic>
                      <p:nvPicPr>
                        <p:cNvPr id="277523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5" y="2208"/>
                          <a:ext cx="199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20"/>
            <p:cNvGraphicFramePr>
              <a:graphicFrameLocks noChangeAspect="1"/>
            </p:cNvGraphicFramePr>
            <p:nvPr/>
          </p:nvGraphicFramePr>
          <p:xfrm>
            <a:off x="3560" y="2178"/>
            <a:ext cx="31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3" name="公式" r:id="rId15" imgW="241200" imgH="139680" progId="Equation.3">
                    <p:embed/>
                  </p:oleObj>
                </mc:Choice>
                <mc:Fallback>
                  <p:oleObj name="公式" r:id="rId15" imgW="241200" imgH="139680" progId="Equation.3">
                    <p:embed/>
                    <p:pic>
                      <p:nvPicPr>
                        <p:cNvPr id="277524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78"/>
                          <a:ext cx="317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1"/>
            <p:cNvGraphicFramePr>
              <a:graphicFrameLocks noChangeAspect="1"/>
            </p:cNvGraphicFramePr>
            <p:nvPr/>
          </p:nvGraphicFramePr>
          <p:xfrm>
            <a:off x="4491" y="2160"/>
            <a:ext cx="166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4" name="公式" r:id="rId17" imgW="126720" imgH="139680" progId="Equation.3">
                    <p:embed/>
                  </p:oleObj>
                </mc:Choice>
                <mc:Fallback>
                  <p:oleObj name="公式" r:id="rId17" imgW="126720" imgH="139680" progId="Equation.3">
                    <p:embed/>
                    <p:pic>
                      <p:nvPicPr>
                        <p:cNvPr id="277525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1" y="2160"/>
                          <a:ext cx="166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22"/>
            <p:cNvSpPr>
              <a:spLocks noChangeShapeType="1"/>
            </p:cNvSpPr>
            <p:nvPr/>
          </p:nvSpPr>
          <p:spPr bwMode="auto">
            <a:xfrm>
              <a:off x="4080" y="17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H="1">
              <a:off x="4080" y="12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" name="Object 24"/>
            <p:cNvGraphicFramePr>
              <a:graphicFrameLocks noChangeAspect="1"/>
            </p:cNvGraphicFramePr>
            <p:nvPr/>
          </p:nvGraphicFramePr>
          <p:xfrm>
            <a:off x="4781" y="1353"/>
            <a:ext cx="351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05" name="公式" r:id="rId19" imgW="215640" imgH="215640" progId="Equation.3">
                    <p:embed/>
                  </p:oleObj>
                </mc:Choice>
                <mc:Fallback>
                  <p:oleObj name="公式" r:id="rId19" imgW="215640" imgH="215640" progId="Equation.3">
                    <p:embed/>
                    <p:pic>
                      <p:nvPicPr>
                        <p:cNvPr id="277528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1" y="1353"/>
                          <a:ext cx="351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矩形 22"/>
          <p:cNvSpPr/>
          <p:nvPr/>
        </p:nvSpPr>
        <p:spPr>
          <a:xfrm>
            <a:off x="107504" y="1045171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解：</a:t>
            </a:r>
            <a:endParaRPr lang="zh-CN" altLang="en-US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687754"/>
              </p:ext>
            </p:extLst>
          </p:nvPr>
        </p:nvGraphicFramePr>
        <p:xfrm>
          <a:off x="157163" y="2432050"/>
          <a:ext cx="8658225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06" name="Equation" r:id="rId21" imgW="3720960" imgH="634680" progId="Equation.DSMT4">
                  <p:embed/>
                </p:oleObj>
              </mc:Choice>
              <mc:Fallback>
                <p:oleObj name="Equation" r:id="rId21" imgW="3720960" imgH="6346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7163" y="2432050"/>
                        <a:ext cx="8658225" cy="147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397125"/>
              </p:ext>
            </p:extLst>
          </p:nvPr>
        </p:nvGraphicFramePr>
        <p:xfrm>
          <a:off x="971600" y="1095871"/>
          <a:ext cx="2501004" cy="125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07" name="Equation" r:id="rId23" imgW="838080" imgH="419040" progId="Equation.DSMT4">
                  <p:embed/>
                </p:oleObj>
              </mc:Choice>
              <mc:Fallback>
                <p:oleObj name="Equation" r:id="rId23" imgW="83808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71600" y="1095871"/>
                        <a:ext cx="2501004" cy="1251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029335" y="1374199"/>
            <a:ext cx="3756006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两个一阶奇点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±</a:t>
            </a:r>
            <a:r>
              <a:rPr kumimoji="1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，上半平面一个一阶奇点</a:t>
            </a:r>
            <a:r>
              <a:rPr kumimoji="1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i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734014"/>
              </p:ext>
            </p:extLst>
          </p:nvPr>
        </p:nvGraphicFramePr>
        <p:xfrm>
          <a:off x="299281" y="3766632"/>
          <a:ext cx="5319468" cy="290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08" name="Equation" r:id="rId25" imgW="2489040" imgH="1358640" progId="Equation.DSMT4">
                  <p:embed/>
                </p:oleObj>
              </mc:Choice>
              <mc:Fallback>
                <p:oleObj name="Equation" r:id="rId25" imgW="2489040" imgH="135864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99281" y="3766632"/>
                        <a:ext cx="5319468" cy="290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600492"/>
      </p:ext>
    </p:extLst>
  </p:cSld>
  <p:clrMapOvr>
    <a:masterClrMapping/>
  </p:clrMapOvr>
  <p:transition>
    <p:rand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629281"/>
              </p:ext>
            </p:extLst>
          </p:nvPr>
        </p:nvGraphicFramePr>
        <p:xfrm>
          <a:off x="217884" y="31502"/>
          <a:ext cx="6403975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72" name="Equation" r:id="rId3" imgW="2997000" imgH="1384200" progId="Equation.DSMT4">
                  <p:embed/>
                </p:oleObj>
              </mc:Choice>
              <mc:Fallback>
                <p:oleObj name="Equation" r:id="rId3" imgW="2997000" imgH="13842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884" y="31502"/>
                        <a:ext cx="6403975" cy="296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15958"/>
              </p:ext>
            </p:extLst>
          </p:nvPr>
        </p:nvGraphicFramePr>
        <p:xfrm>
          <a:off x="193675" y="2997200"/>
          <a:ext cx="8658225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73" name="Equation" r:id="rId5" imgW="3720960" imgH="634680" progId="Equation.DSMT4">
                  <p:embed/>
                </p:oleObj>
              </mc:Choice>
              <mc:Fallback>
                <p:oleObj name="Equation" r:id="rId5" imgW="3720960" imgH="63468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675" y="2997200"/>
                        <a:ext cx="8658225" cy="147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乘号 4"/>
          <p:cNvSpPr/>
          <p:nvPr/>
        </p:nvSpPr>
        <p:spPr bwMode="auto">
          <a:xfrm>
            <a:off x="3623605" y="3212976"/>
            <a:ext cx="1800200" cy="72008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乘号 5"/>
          <p:cNvSpPr/>
          <p:nvPr/>
        </p:nvSpPr>
        <p:spPr bwMode="auto">
          <a:xfrm>
            <a:off x="7236296" y="3212976"/>
            <a:ext cx="1800200" cy="72008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22411"/>
              </p:ext>
            </p:extLst>
          </p:nvPr>
        </p:nvGraphicFramePr>
        <p:xfrm>
          <a:off x="193675" y="4581128"/>
          <a:ext cx="8421687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74" name="Equation" r:id="rId7" imgW="3619440" imgH="863280" progId="Equation.DSMT4">
                  <p:embed/>
                </p:oleObj>
              </mc:Choice>
              <mc:Fallback>
                <p:oleObj name="Equation" r:id="rId7" imgW="3619440" imgH="8632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3675" y="4581128"/>
                        <a:ext cx="8421687" cy="200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706805"/>
      </p:ext>
    </p:extLst>
  </p:cSld>
  <p:clrMapOvr>
    <a:masterClrMapping/>
  </p:clrMapOvr>
  <p:transition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192241"/>
              </p:ext>
            </p:extLst>
          </p:nvPr>
        </p:nvGraphicFramePr>
        <p:xfrm>
          <a:off x="179512" y="35845"/>
          <a:ext cx="8658225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5" name="Equation" r:id="rId3" imgW="3720960" imgH="1701720" progId="Equation.DSMT4">
                  <p:embed/>
                </p:oleObj>
              </mc:Choice>
              <mc:Fallback>
                <p:oleObj name="Equation" r:id="rId3" imgW="3720960" imgH="17017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35845"/>
                        <a:ext cx="8658225" cy="395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822432"/>
              </p:ext>
            </p:extLst>
          </p:nvPr>
        </p:nvGraphicFramePr>
        <p:xfrm>
          <a:off x="107504" y="3991895"/>
          <a:ext cx="5113337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6" name="Equation" r:id="rId5" imgW="2197080" imgH="444240" progId="Equation.DSMT4">
                  <p:embed/>
                </p:oleObj>
              </mc:Choice>
              <mc:Fallback>
                <p:oleObj name="Equation" r:id="rId5" imgW="21970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3991895"/>
                        <a:ext cx="5113337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35461"/>
              </p:ext>
            </p:extLst>
          </p:nvPr>
        </p:nvGraphicFramePr>
        <p:xfrm>
          <a:off x="323528" y="4869160"/>
          <a:ext cx="6057901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7" name="Equation" r:id="rId7" imgW="2603160" imgH="571320" progId="Equation.DSMT4">
                  <p:embed/>
                </p:oleObj>
              </mc:Choice>
              <mc:Fallback>
                <p:oleObj name="Equation" r:id="rId7" imgW="2603160" imgH="5713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28" y="4869160"/>
                        <a:ext cx="6057901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046753"/>
      </p:ext>
    </p:extLst>
  </p:cSld>
  <p:clrMapOvr>
    <a:masterClrMapping/>
  </p:clrMapOvr>
  <p:transition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697789"/>
              </p:ext>
            </p:extLst>
          </p:nvPr>
        </p:nvGraphicFramePr>
        <p:xfrm>
          <a:off x="251520" y="0"/>
          <a:ext cx="8304212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2" name="Equation" r:id="rId3" imgW="3568680" imgH="838080" progId="Equation.DSMT4">
                  <p:embed/>
                </p:oleObj>
              </mc:Choice>
              <mc:Fallback>
                <p:oleObj name="Equation" r:id="rId3" imgW="3568680" imgH="8380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0"/>
                        <a:ext cx="8304212" cy="194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29564"/>
              </p:ext>
            </p:extLst>
          </p:nvPr>
        </p:nvGraphicFramePr>
        <p:xfrm>
          <a:off x="179512" y="1932351"/>
          <a:ext cx="3495676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3" name="Equation" r:id="rId5" imgW="1257120" imgH="419040" progId="Equation.DSMT4">
                  <p:embed/>
                </p:oleObj>
              </mc:Choice>
              <mc:Fallback>
                <p:oleObj name="Equation" r:id="rId5" imgW="1257120" imgH="419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2" y="1932351"/>
                        <a:ext cx="3495676" cy="116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223289"/>
              </p:ext>
            </p:extLst>
          </p:nvPr>
        </p:nvGraphicFramePr>
        <p:xfrm>
          <a:off x="4557713" y="2058988"/>
          <a:ext cx="27797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4" name="Equation" r:id="rId7" imgW="1193760" imgH="393480" progId="Equation.DSMT4">
                  <p:embed/>
                </p:oleObj>
              </mc:Choice>
              <mc:Fallback>
                <p:oleObj name="Equation" r:id="rId7" imgW="119376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7713" y="2058988"/>
                        <a:ext cx="2779712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838951"/>
              </p:ext>
            </p:extLst>
          </p:nvPr>
        </p:nvGraphicFramePr>
        <p:xfrm>
          <a:off x="-11933" y="3221109"/>
          <a:ext cx="9047163" cy="345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5" name="Equation" r:id="rId9" imgW="3886200" imgH="1485720" progId="Equation.DSMT4">
                  <p:embed/>
                </p:oleObj>
              </mc:Choice>
              <mc:Fallback>
                <p:oleObj name="Equation" r:id="rId9" imgW="3886200" imgH="14857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1933" y="3221109"/>
                        <a:ext cx="9047163" cy="345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179512" y="1946274"/>
            <a:ext cx="3744416" cy="115288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314919"/>
      </p:ext>
    </p:extLst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882879"/>
      </p:ext>
    </p:extLst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7504" y="26064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66208"/>
              </p:ext>
            </p:extLst>
          </p:nvPr>
        </p:nvGraphicFramePr>
        <p:xfrm>
          <a:off x="2339752" y="-34094"/>
          <a:ext cx="4232822" cy="1108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6" name="Equation" r:id="rId3" imgW="1600200" imgH="419040" progId="Equation.DSMT4">
                  <p:embed/>
                </p:oleObj>
              </mc:Choice>
              <mc:Fallback>
                <p:oleObj name="Equation" r:id="rId3" imgW="1600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-34094"/>
                        <a:ext cx="4232822" cy="1108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7504" y="1426397"/>
            <a:ext cx="1008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解：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1417161"/>
            <a:ext cx="46085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在上半平面内的奇点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104377"/>
              </p:ext>
            </p:extLst>
          </p:nvPr>
        </p:nvGraphicFramePr>
        <p:xfrm>
          <a:off x="4638205" y="1416595"/>
          <a:ext cx="3868737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7" name="Equation" r:id="rId5" imgW="1409400" imgH="241200" progId="Equation.DSMT4">
                  <p:embed/>
                </p:oleObj>
              </mc:Choice>
              <mc:Fallback>
                <p:oleObj name="Equation" r:id="rId5" imgW="1409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8205" y="1416595"/>
                        <a:ext cx="3868737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08184"/>
              </p:ext>
            </p:extLst>
          </p:nvPr>
        </p:nvGraphicFramePr>
        <p:xfrm>
          <a:off x="154311" y="2066185"/>
          <a:ext cx="896778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8" name="Equation" r:id="rId7" imgW="3390840" imgH="838080" progId="Equation.DSMT4">
                  <p:embed/>
                </p:oleObj>
              </mc:Choice>
              <mc:Fallback>
                <p:oleObj name="Equation" r:id="rId7" imgW="3390840" imgH="8380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4311" y="2066185"/>
                        <a:ext cx="8967788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1164"/>
              </p:ext>
            </p:extLst>
          </p:nvPr>
        </p:nvGraphicFramePr>
        <p:xfrm>
          <a:off x="289757" y="4406490"/>
          <a:ext cx="6232404" cy="1038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9" name="Equation" r:id="rId9" imgW="2666880" imgH="444240" progId="Equation.DSMT4">
                  <p:embed/>
                </p:oleObj>
              </mc:Choice>
              <mc:Fallback>
                <p:oleObj name="Equation" r:id="rId9" imgW="2666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9757" y="4406490"/>
                        <a:ext cx="6232404" cy="1038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55776" y="5748230"/>
            <a:ext cx="46085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发散！！！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31700"/>
              </p:ext>
            </p:extLst>
          </p:nvPr>
        </p:nvGraphicFramePr>
        <p:xfrm>
          <a:off x="536551" y="5569379"/>
          <a:ext cx="1803201" cy="881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80" name="Equation" r:id="rId11" imgW="571320" imgH="279360" progId="Equation.DSMT4">
                  <p:embed/>
                </p:oleObj>
              </mc:Choice>
              <mc:Fallback>
                <p:oleObj name="Equation" r:id="rId11" imgW="571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6551" y="5569379"/>
                        <a:ext cx="1803201" cy="881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29639"/>
      </p:ext>
    </p:extLst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32656"/>
            <a:ext cx="3810330" cy="2263336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374446"/>
              </p:ext>
            </p:extLst>
          </p:nvPr>
        </p:nvGraphicFramePr>
        <p:xfrm>
          <a:off x="255835" y="444285"/>
          <a:ext cx="474821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6" name="Equation" r:id="rId4" imgW="2031840" imgH="444240" progId="Equation.DSMT4">
                  <p:embed/>
                </p:oleObj>
              </mc:Choice>
              <mc:Fallback>
                <p:oleObj name="Equation" r:id="rId4" imgW="2031840" imgH="4442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835" y="444285"/>
                        <a:ext cx="4748213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772816"/>
            <a:ext cx="522007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发散的原因，包含的奇点过多！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40335"/>
              </p:ext>
            </p:extLst>
          </p:nvPr>
        </p:nvGraphicFramePr>
        <p:xfrm>
          <a:off x="107504" y="2687513"/>
          <a:ext cx="8953500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7" name="Equation" r:id="rId6" imgW="3848040" imgH="838080" progId="Equation.DSMT4">
                  <p:embed/>
                </p:oleObj>
              </mc:Choice>
              <mc:Fallback>
                <p:oleObj name="Equation" r:id="rId6" imgW="3848040" imgH="838080" progId="Equation.DSMT4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504" y="2687513"/>
                        <a:ext cx="8953500" cy="194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16406"/>
              </p:ext>
            </p:extLst>
          </p:nvPr>
        </p:nvGraphicFramePr>
        <p:xfrm>
          <a:off x="117020" y="4465030"/>
          <a:ext cx="8805863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8" name="Equation" r:id="rId8" imgW="3784320" imgH="482400" progId="Equation.DSMT4">
                  <p:embed/>
                </p:oleObj>
              </mc:Choice>
              <mc:Fallback>
                <p:oleObj name="Equation" r:id="rId8" imgW="3784320" imgH="4824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020" y="4465030"/>
                        <a:ext cx="8805863" cy="112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784265"/>
              </p:ext>
            </p:extLst>
          </p:nvPr>
        </p:nvGraphicFramePr>
        <p:xfrm>
          <a:off x="3522" y="5573569"/>
          <a:ext cx="9161463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9" name="Equation" r:id="rId10" imgW="3936960" imgH="482400" progId="Equation.DSMT4">
                  <p:embed/>
                </p:oleObj>
              </mc:Choice>
              <mc:Fallback>
                <p:oleObj name="Equation" r:id="rId10" imgW="3936960" imgH="4824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2" y="5573569"/>
                        <a:ext cx="9161463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620866"/>
      </p:ext>
    </p:extLst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733604"/>
              </p:ext>
            </p:extLst>
          </p:nvPr>
        </p:nvGraphicFramePr>
        <p:xfrm>
          <a:off x="190500" y="116632"/>
          <a:ext cx="8953500" cy="3956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68" name="Equation" r:id="rId3" imgW="3848040" imgH="1701720" progId="Equation.DSMT4">
                  <p:embed/>
                </p:oleObj>
              </mc:Choice>
              <mc:Fallback>
                <p:oleObj name="Equation" r:id="rId3" imgW="3848040" imgH="170172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" y="116632"/>
                        <a:ext cx="8953500" cy="3956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920821"/>
              </p:ext>
            </p:extLst>
          </p:nvPr>
        </p:nvGraphicFramePr>
        <p:xfrm>
          <a:off x="190500" y="4076850"/>
          <a:ext cx="688498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69" name="Equation" r:id="rId5" imgW="2603160" imgH="863280" progId="Equation.DSMT4">
                  <p:embed/>
                </p:oleObj>
              </mc:Choice>
              <mc:Fallback>
                <p:oleObj name="Equation" r:id="rId5" imgW="2603160" imgH="8632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500" y="4076850"/>
                        <a:ext cx="6884988" cy="228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310381"/>
      </p:ext>
    </p:extLst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98531"/>
              </p:ext>
            </p:extLst>
          </p:nvPr>
        </p:nvGraphicFramePr>
        <p:xfrm>
          <a:off x="539552" y="270855"/>
          <a:ext cx="416401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0" name="Equation" r:id="rId3" imgW="1574640" imgH="444240" progId="Equation.DSMT4">
                  <p:embed/>
                </p:oleObj>
              </mc:Choice>
              <mc:Fallback>
                <p:oleObj name="Equation" r:id="rId3" imgW="157464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70855"/>
                        <a:ext cx="4164012" cy="1177925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129509"/>
              </p:ext>
            </p:extLst>
          </p:nvPr>
        </p:nvGraphicFramePr>
        <p:xfrm>
          <a:off x="315539" y="1916832"/>
          <a:ext cx="251777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1" name="Equation" r:id="rId5" imgW="952200" imgH="393480" progId="Equation.DSMT4">
                  <p:embed/>
                </p:oleObj>
              </mc:Choice>
              <mc:Fallback>
                <p:oleObj name="Equation" r:id="rId5" imgW="95220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539" y="1916832"/>
                        <a:ext cx="2517775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625491"/>
              </p:ext>
            </p:extLst>
          </p:nvPr>
        </p:nvGraphicFramePr>
        <p:xfrm>
          <a:off x="179512" y="2852936"/>
          <a:ext cx="829627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2" name="Equation" r:id="rId7" imgW="3136680" imgH="444240" progId="Equation.DSMT4">
                  <p:embed/>
                </p:oleObj>
              </mc:Choice>
              <mc:Fallback>
                <p:oleObj name="Equation" r:id="rId7" imgW="313668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2" y="2852936"/>
                        <a:ext cx="8296275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4221088"/>
            <a:ext cx="3810330" cy="22633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608" y="4230166"/>
            <a:ext cx="2448272" cy="22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70746"/>
      </p:ext>
    </p:extLst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9562"/>
            <a:ext cx="3810330" cy="2263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88640"/>
            <a:ext cx="2448272" cy="2295254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023667"/>
              </p:ext>
            </p:extLst>
          </p:nvPr>
        </p:nvGraphicFramePr>
        <p:xfrm>
          <a:off x="-13180" y="5373216"/>
          <a:ext cx="89535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64" name="Equation" r:id="rId5" imgW="3848040" imgH="419040" progId="Equation.DSMT4">
                  <p:embed/>
                </p:oleObj>
              </mc:Choice>
              <mc:Fallback>
                <p:oleObj name="Equation" r:id="rId5" imgW="384804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180" y="5373216"/>
                        <a:ext cx="8953500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155683"/>
              </p:ext>
            </p:extLst>
          </p:nvPr>
        </p:nvGraphicFramePr>
        <p:xfrm>
          <a:off x="104295" y="2911245"/>
          <a:ext cx="883602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65" name="Equation" r:id="rId7" imgW="3797280" imgH="419040" progId="Equation.DSMT4">
                  <p:embed/>
                </p:oleObj>
              </mc:Choice>
              <mc:Fallback>
                <p:oleObj name="Equation" r:id="rId7" imgW="3797280" imgH="419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295" y="2911245"/>
                        <a:ext cx="8836025" cy="97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下箭头 5"/>
          <p:cNvSpPr/>
          <p:nvPr/>
        </p:nvSpPr>
        <p:spPr bwMode="auto">
          <a:xfrm>
            <a:off x="3419872" y="4077072"/>
            <a:ext cx="648072" cy="115212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405729"/>
              </p:ext>
            </p:extLst>
          </p:nvPr>
        </p:nvGraphicFramePr>
        <p:xfrm>
          <a:off x="4229447" y="4114974"/>
          <a:ext cx="9731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66"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29447" y="4114974"/>
                        <a:ext cx="973138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1380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4573588" y="396875"/>
            <a:ext cx="2143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求  </a:t>
            </a:r>
            <a:r>
              <a:rPr kumimoji="1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Resf(0)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32226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</a:t>
            </a:r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1646238" y="0"/>
          <a:ext cx="1887537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87" name="公式" r:id="rId3" imgW="548640" imgH="251554" progId="Equation.3">
                  <p:embed/>
                </p:oleObj>
              </mc:Choice>
              <mc:Fallback>
                <p:oleObj name="公式" r:id="rId3" imgW="548640" imgH="251554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0"/>
                        <a:ext cx="1887537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5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4577" name="Object 17"/>
          <p:cNvGraphicFramePr>
            <a:graphicFrameLocks noChangeAspect="1"/>
          </p:cNvGraphicFramePr>
          <p:nvPr/>
        </p:nvGraphicFramePr>
        <p:xfrm>
          <a:off x="1371600" y="1676400"/>
          <a:ext cx="4094163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88" name="公式" r:id="rId5" imgW="1272505" imgH="342759" progId="Equation.3">
                  <p:embed/>
                </p:oleObj>
              </mc:Choice>
              <mc:Fallback>
                <p:oleObj name="公式" r:id="rId5" imgW="1272505" imgH="342759" progId="Equation.3">
                  <p:embed/>
                  <p:pic>
                    <p:nvPicPr>
                      <p:cNvPr id="19457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76400"/>
                        <a:ext cx="4094163" cy="138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07332"/>
              </p:ext>
            </p:extLst>
          </p:nvPr>
        </p:nvGraphicFramePr>
        <p:xfrm>
          <a:off x="1512887" y="4725144"/>
          <a:ext cx="215423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89" name="公式" r:id="rId7" imgW="686013" imgH="129383" progId="Equation.3">
                  <p:embed/>
                </p:oleObj>
              </mc:Choice>
              <mc:Fallback>
                <p:oleObj name="公式" r:id="rId7" imgW="686013" imgH="129383" progId="Equation.3">
                  <p:embed/>
                  <p:pic>
                    <p:nvPicPr>
                      <p:cNvPr id="19457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7" y="4725144"/>
                        <a:ext cx="2154238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371600" y="3633693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本性奇点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33666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7504" y="188640"/>
            <a:ext cx="878497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复势的几何意义：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z-w</a:t>
            </a: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mapping 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（映射）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or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复变换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4" y="3238339"/>
            <a:ext cx="6778732" cy="21348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8" y="943900"/>
            <a:ext cx="3272127" cy="2174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943900"/>
            <a:ext cx="2057896" cy="128694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>
            <a:off x="6085163" y="1700808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6022065" y="1153626"/>
            <a:ext cx="1207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保角变换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3913"/>
              </p:ext>
            </p:extLst>
          </p:nvPr>
        </p:nvGraphicFramePr>
        <p:xfrm>
          <a:off x="4174265" y="2252139"/>
          <a:ext cx="1411067" cy="541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77" name="Equation" r:id="rId6" imgW="596880" imgH="228600" progId="Equation.DSMT4">
                  <p:embed/>
                </p:oleObj>
              </mc:Choice>
              <mc:Fallback>
                <p:oleObj name="Equation" r:id="rId6" imgW="59688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4265" y="2252139"/>
                        <a:ext cx="1411067" cy="541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53" y="1197891"/>
            <a:ext cx="2040817" cy="9632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0999" y="2810835"/>
            <a:ext cx="2472424" cy="373143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909816" y="2317714"/>
            <a:ext cx="381642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解析变换都是保角变换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2008" y="5493632"/>
            <a:ext cx="91435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</a:t>
            </a:r>
            <a:r>
              <a:rPr lang="en-US" altLang="zh-CN" dirty="0" err="1"/>
              <a:t>BV1r44y1v7v2</a:t>
            </a:r>
            <a:r>
              <a:rPr lang="en-US" altLang="zh-CN" dirty="0"/>
              <a:t>/?</a:t>
            </a:r>
            <a:r>
              <a:rPr lang="en-US" altLang="zh-CN" dirty="0" err="1"/>
              <a:t>spm_id_from</a:t>
            </a:r>
            <a:r>
              <a:rPr lang="en-US" altLang="zh-CN" dirty="0"/>
              <a:t>=</a:t>
            </a:r>
            <a:r>
              <a:rPr lang="en-US" altLang="zh-CN" dirty="0" err="1"/>
              <a:t>333.788.recommend_more_video.4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01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7504" y="188640"/>
            <a:ext cx="878497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围道变换和不变量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6" y="960133"/>
            <a:ext cx="3209345" cy="200702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3635896" y="1844824"/>
            <a:ext cx="12961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194" y="883885"/>
            <a:ext cx="3913648" cy="1847174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1076" y="3342047"/>
            <a:ext cx="878497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围道变换的不变量：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123921"/>
              </p:ext>
            </p:extLst>
          </p:nvPr>
        </p:nvGraphicFramePr>
        <p:xfrm>
          <a:off x="3541713" y="1941513"/>
          <a:ext cx="1576387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33"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1713" y="1941513"/>
                        <a:ext cx="1576387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404231"/>
              </p:ext>
            </p:extLst>
          </p:nvPr>
        </p:nvGraphicFramePr>
        <p:xfrm>
          <a:off x="1691680" y="5630772"/>
          <a:ext cx="5062789" cy="837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34" name="Equation" r:id="rId7" imgW="2539800" imgH="419040" progId="Equation.DSMT4">
                  <p:embed/>
                </p:oleObj>
              </mc:Choice>
              <mc:Fallback>
                <p:oleObj name="Equation" r:id="rId7" imgW="253980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1680" y="5630772"/>
                        <a:ext cx="5062789" cy="837343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926931" y="4196168"/>
            <a:ext cx="2412776" cy="5238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奇点及其留数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4079059" y="4916374"/>
            <a:ext cx="330076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6439719" y="1441332"/>
            <a:ext cx="1256598" cy="1044625"/>
          </a:xfrm>
          <a:custGeom>
            <a:avLst/>
            <a:gdLst>
              <a:gd name="connsiteX0" fmla="*/ 895928 w 1921164"/>
              <a:gd name="connsiteY0" fmla="*/ 609555 h 1339228"/>
              <a:gd name="connsiteX1" fmla="*/ 849746 w 1921164"/>
              <a:gd name="connsiteY1" fmla="*/ 591082 h 1339228"/>
              <a:gd name="connsiteX2" fmla="*/ 822037 w 1921164"/>
              <a:gd name="connsiteY2" fmla="*/ 581846 h 1339228"/>
              <a:gd name="connsiteX3" fmla="*/ 748146 w 1921164"/>
              <a:gd name="connsiteY3" fmla="*/ 591082 h 1339228"/>
              <a:gd name="connsiteX4" fmla="*/ 711200 w 1921164"/>
              <a:gd name="connsiteY4" fmla="*/ 628028 h 1339228"/>
              <a:gd name="connsiteX5" fmla="*/ 683491 w 1921164"/>
              <a:gd name="connsiteY5" fmla="*/ 646501 h 1339228"/>
              <a:gd name="connsiteX6" fmla="*/ 683491 w 1921164"/>
              <a:gd name="connsiteY6" fmla="*/ 821992 h 1339228"/>
              <a:gd name="connsiteX7" fmla="*/ 738909 w 1921164"/>
              <a:gd name="connsiteY7" fmla="*/ 849701 h 1339228"/>
              <a:gd name="connsiteX8" fmla="*/ 923637 w 1921164"/>
              <a:gd name="connsiteY8" fmla="*/ 840464 h 1339228"/>
              <a:gd name="connsiteX9" fmla="*/ 942109 w 1921164"/>
              <a:gd name="connsiteY9" fmla="*/ 812755 h 1339228"/>
              <a:gd name="connsiteX10" fmla="*/ 960582 w 1921164"/>
              <a:gd name="connsiteY10" fmla="*/ 757337 h 1339228"/>
              <a:gd name="connsiteX11" fmla="*/ 969819 w 1921164"/>
              <a:gd name="connsiteY11" fmla="*/ 729628 h 1339228"/>
              <a:gd name="connsiteX12" fmla="*/ 1874982 w 1921164"/>
              <a:gd name="connsiteY12" fmla="*/ 738864 h 1339228"/>
              <a:gd name="connsiteX13" fmla="*/ 1865746 w 1921164"/>
              <a:gd name="connsiteY13" fmla="*/ 905119 h 1339228"/>
              <a:gd name="connsiteX14" fmla="*/ 1838037 w 1921164"/>
              <a:gd name="connsiteY14" fmla="*/ 1015955 h 1339228"/>
              <a:gd name="connsiteX15" fmla="*/ 1828800 w 1921164"/>
              <a:gd name="connsiteY15" fmla="*/ 1043664 h 1339228"/>
              <a:gd name="connsiteX16" fmla="*/ 1810328 w 1921164"/>
              <a:gd name="connsiteY16" fmla="*/ 1071373 h 1339228"/>
              <a:gd name="connsiteX17" fmla="*/ 1801091 w 1921164"/>
              <a:gd name="connsiteY17" fmla="*/ 1099082 h 1339228"/>
              <a:gd name="connsiteX18" fmla="*/ 1773382 w 1921164"/>
              <a:gd name="connsiteY18" fmla="*/ 1117555 h 1339228"/>
              <a:gd name="connsiteX19" fmla="*/ 1764146 w 1921164"/>
              <a:gd name="connsiteY19" fmla="*/ 1145264 h 1339228"/>
              <a:gd name="connsiteX20" fmla="*/ 1653309 w 1921164"/>
              <a:gd name="connsiteY20" fmla="*/ 1237628 h 1339228"/>
              <a:gd name="connsiteX21" fmla="*/ 1597891 w 1921164"/>
              <a:gd name="connsiteY21" fmla="*/ 1265337 h 1339228"/>
              <a:gd name="connsiteX22" fmla="*/ 1514764 w 1921164"/>
              <a:gd name="connsiteY22" fmla="*/ 1302282 h 1339228"/>
              <a:gd name="connsiteX23" fmla="*/ 1459346 w 1921164"/>
              <a:gd name="connsiteY23" fmla="*/ 1320755 h 1339228"/>
              <a:gd name="connsiteX24" fmla="*/ 1385455 w 1921164"/>
              <a:gd name="connsiteY24" fmla="*/ 1339228 h 1339228"/>
              <a:gd name="connsiteX25" fmla="*/ 849746 w 1921164"/>
              <a:gd name="connsiteY25" fmla="*/ 1329992 h 1339228"/>
              <a:gd name="connsiteX26" fmla="*/ 822037 w 1921164"/>
              <a:gd name="connsiteY26" fmla="*/ 1320755 h 1339228"/>
              <a:gd name="connsiteX27" fmla="*/ 674255 w 1921164"/>
              <a:gd name="connsiteY27" fmla="*/ 1302282 h 1339228"/>
              <a:gd name="connsiteX28" fmla="*/ 618837 w 1921164"/>
              <a:gd name="connsiteY28" fmla="*/ 1283810 h 1339228"/>
              <a:gd name="connsiteX29" fmla="*/ 581891 w 1921164"/>
              <a:gd name="connsiteY29" fmla="*/ 1274573 h 1339228"/>
              <a:gd name="connsiteX30" fmla="*/ 535709 w 1921164"/>
              <a:gd name="connsiteY30" fmla="*/ 1265337 h 1339228"/>
              <a:gd name="connsiteX31" fmla="*/ 508000 w 1921164"/>
              <a:gd name="connsiteY31" fmla="*/ 1256101 h 1339228"/>
              <a:gd name="connsiteX32" fmla="*/ 461819 w 1921164"/>
              <a:gd name="connsiteY32" fmla="*/ 1246864 h 1339228"/>
              <a:gd name="connsiteX33" fmla="*/ 360219 w 1921164"/>
              <a:gd name="connsiteY33" fmla="*/ 1219155 h 1339228"/>
              <a:gd name="connsiteX34" fmla="*/ 323273 w 1921164"/>
              <a:gd name="connsiteY34" fmla="*/ 1200682 h 1339228"/>
              <a:gd name="connsiteX35" fmla="*/ 267855 w 1921164"/>
              <a:gd name="connsiteY35" fmla="*/ 1182210 h 1339228"/>
              <a:gd name="connsiteX36" fmla="*/ 212437 w 1921164"/>
              <a:gd name="connsiteY36" fmla="*/ 1145264 h 1339228"/>
              <a:gd name="connsiteX37" fmla="*/ 175491 w 1921164"/>
              <a:gd name="connsiteY37" fmla="*/ 1117555 h 1339228"/>
              <a:gd name="connsiteX38" fmla="*/ 147782 w 1921164"/>
              <a:gd name="connsiteY38" fmla="*/ 1108319 h 1339228"/>
              <a:gd name="connsiteX39" fmla="*/ 110837 w 1921164"/>
              <a:gd name="connsiteY39" fmla="*/ 1062137 h 1339228"/>
              <a:gd name="connsiteX40" fmla="*/ 92364 w 1921164"/>
              <a:gd name="connsiteY40" fmla="*/ 1034428 h 1339228"/>
              <a:gd name="connsiteX41" fmla="*/ 64655 w 1921164"/>
              <a:gd name="connsiteY41" fmla="*/ 1006719 h 1339228"/>
              <a:gd name="connsiteX42" fmla="*/ 55419 w 1921164"/>
              <a:gd name="connsiteY42" fmla="*/ 979010 h 1339228"/>
              <a:gd name="connsiteX43" fmla="*/ 27709 w 1921164"/>
              <a:gd name="connsiteY43" fmla="*/ 914355 h 1339228"/>
              <a:gd name="connsiteX44" fmla="*/ 18473 w 1921164"/>
              <a:gd name="connsiteY44" fmla="*/ 849701 h 1339228"/>
              <a:gd name="connsiteX45" fmla="*/ 9237 w 1921164"/>
              <a:gd name="connsiteY45" fmla="*/ 821992 h 1339228"/>
              <a:gd name="connsiteX46" fmla="*/ 0 w 1921164"/>
              <a:gd name="connsiteY46" fmla="*/ 785046 h 1339228"/>
              <a:gd name="connsiteX47" fmla="*/ 9237 w 1921164"/>
              <a:gd name="connsiteY47" fmla="*/ 507955 h 1339228"/>
              <a:gd name="connsiteX48" fmla="*/ 46182 w 1921164"/>
              <a:gd name="connsiteY48" fmla="*/ 424828 h 1339228"/>
              <a:gd name="connsiteX49" fmla="*/ 64655 w 1921164"/>
              <a:gd name="connsiteY49" fmla="*/ 369410 h 1339228"/>
              <a:gd name="connsiteX50" fmla="*/ 83128 w 1921164"/>
              <a:gd name="connsiteY50" fmla="*/ 332464 h 1339228"/>
              <a:gd name="connsiteX51" fmla="*/ 92364 w 1921164"/>
              <a:gd name="connsiteY51" fmla="*/ 304755 h 1339228"/>
              <a:gd name="connsiteX52" fmla="*/ 110837 w 1921164"/>
              <a:gd name="connsiteY52" fmla="*/ 277046 h 1339228"/>
              <a:gd name="connsiteX53" fmla="*/ 147782 w 1921164"/>
              <a:gd name="connsiteY53" fmla="*/ 212392 h 1339228"/>
              <a:gd name="connsiteX54" fmla="*/ 175491 w 1921164"/>
              <a:gd name="connsiteY54" fmla="*/ 184682 h 1339228"/>
              <a:gd name="connsiteX55" fmla="*/ 221673 w 1921164"/>
              <a:gd name="connsiteY55" fmla="*/ 147737 h 1339228"/>
              <a:gd name="connsiteX56" fmla="*/ 258619 w 1921164"/>
              <a:gd name="connsiteY56" fmla="*/ 120028 h 1339228"/>
              <a:gd name="connsiteX57" fmla="*/ 295564 w 1921164"/>
              <a:gd name="connsiteY57" fmla="*/ 110792 h 1339228"/>
              <a:gd name="connsiteX58" fmla="*/ 341746 w 1921164"/>
              <a:gd name="connsiteY58" fmla="*/ 92319 h 1339228"/>
              <a:gd name="connsiteX59" fmla="*/ 378691 w 1921164"/>
              <a:gd name="connsiteY59" fmla="*/ 73846 h 1339228"/>
              <a:gd name="connsiteX60" fmla="*/ 434109 w 1921164"/>
              <a:gd name="connsiteY60" fmla="*/ 36901 h 1339228"/>
              <a:gd name="connsiteX61" fmla="*/ 969819 w 1921164"/>
              <a:gd name="connsiteY61" fmla="*/ 9192 h 1339228"/>
              <a:gd name="connsiteX62" fmla="*/ 1163782 w 1921164"/>
              <a:gd name="connsiteY62" fmla="*/ 18428 h 1339228"/>
              <a:gd name="connsiteX63" fmla="*/ 1237673 w 1921164"/>
              <a:gd name="connsiteY63" fmla="*/ 46137 h 1339228"/>
              <a:gd name="connsiteX64" fmla="*/ 1311564 w 1921164"/>
              <a:gd name="connsiteY64" fmla="*/ 64610 h 1339228"/>
              <a:gd name="connsiteX65" fmla="*/ 1385455 w 1921164"/>
              <a:gd name="connsiteY65" fmla="*/ 101555 h 1339228"/>
              <a:gd name="connsiteX66" fmla="*/ 1450109 w 1921164"/>
              <a:gd name="connsiteY66" fmla="*/ 120028 h 1339228"/>
              <a:gd name="connsiteX67" fmla="*/ 1477819 w 1921164"/>
              <a:gd name="connsiteY67" fmla="*/ 138501 h 1339228"/>
              <a:gd name="connsiteX68" fmla="*/ 1505528 w 1921164"/>
              <a:gd name="connsiteY68" fmla="*/ 147737 h 1339228"/>
              <a:gd name="connsiteX69" fmla="*/ 1551709 w 1921164"/>
              <a:gd name="connsiteY69" fmla="*/ 166210 h 1339228"/>
              <a:gd name="connsiteX70" fmla="*/ 1634837 w 1921164"/>
              <a:gd name="connsiteY70" fmla="*/ 193919 h 1339228"/>
              <a:gd name="connsiteX71" fmla="*/ 1717964 w 1921164"/>
              <a:gd name="connsiteY71" fmla="*/ 249337 h 1339228"/>
              <a:gd name="connsiteX72" fmla="*/ 1745673 w 1921164"/>
              <a:gd name="connsiteY72" fmla="*/ 267810 h 1339228"/>
              <a:gd name="connsiteX73" fmla="*/ 1791855 w 1921164"/>
              <a:gd name="connsiteY73" fmla="*/ 313992 h 1339228"/>
              <a:gd name="connsiteX74" fmla="*/ 1838037 w 1921164"/>
              <a:gd name="connsiteY74" fmla="*/ 360173 h 1339228"/>
              <a:gd name="connsiteX75" fmla="*/ 1847273 w 1921164"/>
              <a:gd name="connsiteY75" fmla="*/ 387882 h 1339228"/>
              <a:gd name="connsiteX76" fmla="*/ 1884219 w 1921164"/>
              <a:gd name="connsiteY76" fmla="*/ 443301 h 1339228"/>
              <a:gd name="connsiteX77" fmla="*/ 1893455 w 1921164"/>
              <a:gd name="connsiteY77" fmla="*/ 471010 h 1339228"/>
              <a:gd name="connsiteX78" fmla="*/ 1921164 w 1921164"/>
              <a:gd name="connsiteY78" fmla="*/ 526428 h 1339228"/>
              <a:gd name="connsiteX79" fmla="*/ 1911928 w 1921164"/>
              <a:gd name="connsiteY79" fmla="*/ 572610 h 1339228"/>
              <a:gd name="connsiteX80" fmla="*/ 1874982 w 1921164"/>
              <a:gd name="connsiteY80" fmla="*/ 581846 h 1339228"/>
              <a:gd name="connsiteX81" fmla="*/ 1764146 w 1921164"/>
              <a:gd name="connsiteY81" fmla="*/ 572610 h 1339228"/>
              <a:gd name="connsiteX82" fmla="*/ 1422400 w 1921164"/>
              <a:gd name="connsiteY82" fmla="*/ 554137 h 1339228"/>
              <a:gd name="connsiteX83" fmla="*/ 1080655 w 1921164"/>
              <a:gd name="connsiteY83" fmla="*/ 572610 h 1339228"/>
              <a:gd name="connsiteX84" fmla="*/ 951346 w 1921164"/>
              <a:gd name="connsiteY84" fmla="*/ 609555 h 1339228"/>
              <a:gd name="connsiteX85" fmla="*/ 886691 w 1921164"/>
              <a:gd name="connsiteY85" fmla="*/ 628028 h 1339228"/>
              <a:gd name="connsiteX86" fmla="*/ 895928 w 1921164"/>
              <a:gd name="connsiteY86" fmla="*/ 609555 h 133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921164" h="1339228">
                <a:moveTo>
                  <a:pt x="895928" y="609555"/>
                </a:moveTo>
                <a:cubicBezTo>
                  <a:pt x="889771" y="603397"/>
                  <a:pt x="865270" y="596904"/>
                  <a:pt x="849746" y="591082"/>
                </a:cubicBezTo>
                <a:cubicBezTo>
                  <a:pt x="840630" y="587664"/>
                  <a:pt x="831773" y="581846"/>
                  <a:pt x="822037" y="581846"/>
                </a:cubicBezTo>
                <a:cubicBezTo>
                  <a:pt x="797215" y="581846"/>
                  <a:pt x="772776" y="588003"/>
                  <a:pt x="748146" y="591082"/>
                </a:cubicBezTo>
                <a:cubicBezTo>
                  <a:pt x="687690" y="611235"/>
                  <a:pt x="747027" y="583245"/>
                  <a:pt x="711200" y="628028"/>
                </a:cubicBezTo>
                <a:cubicBezTo>
                  <a:pt x="704265" y="636696"/>
                  <a:pt x="692727" y="640343"/>
                  <a:pt x="683491" y="646501"/>
                </a:cubicBezTo>
                <a:cubicBezTo>
                  <a:pt x="666632" y="713938"/>
                  <a:pt x="660275" y="723324"/>
                  <a:pt x="683491" y="821992"/>
                </a:cubicBezTo>
                <a:cubicBezTo>
                  <a:pt x="686538" y="834943"/>
                  <a:pt x="729405" y="846533"/>
                  <a:pt x="738909" y="849701"/>
                </a:cubicBezTo>
                <a:cubicBezTo>
                  <a:pt x="800485" y="846622"/>
                  <a:pt x="862979" y="851493"/>
                  <a:pt x="923637" y="840464"/>
                </a:cubicBezTo>
                <a:cubicBezTo>
                  <a:pt x="934559" y="838478"/>
                  <a:pt x="937601" y="822899"/>
                  <a:pt x="942109" y="812755"/>
                </a:cubicBezTo>
                <a:cubicBezTo>
                  <a:pt x="950017" y="794961"/>
                  <a:pt x="954424" y="775810"/>
                  <a:pt x="960582" y="757337"/>
                </a:cubicBezTo>
                <a:lnTo>
                  <a:pt x="969819" y="729628"/>
                </a:lnTo>
                <a:cubicBezTo>
                  <a:pt x="1271540" y="732707"/>
                  <a:pt x="1578872" y="680863"/>
                  <a:pt x="1874982" y="738864"/>
                </a:cubicBezTo>
                <a:cubicBezTo>
                  <a:pt x="1929451" y="749533"/>
                  <a:pt x="1870355" y="849807"/>
                  <a:pt x="1865746" y="905119"/>
                </a:cubicBezTo>
                <a:cubicBezTo>
                  <a:pt x="1861601" y="954862"/>
                  <a:pt x="1853808" y="968641"/>
                  <a:pt x="1838037" y="1015955"/>
                </a:cubicBezTo>
                <a:cubicBezTo>
                  <a:pt x="1834958" y="1025191"/>
                  <a:pt x="1834200" y="1035563"/>
                  <a:pt x="1828800" y="1043664"/>
                </a:cubicBezTo>
                <a:cubicBezTo>
                  <a:pt x="1822643" y="1052900"/>
                  <a:pt x="1815292" y="1061444"/>
                  <a:pt x="1810328" y="1071373"/>
                </a:cubicBezTo>
                <a:cubicBezTo>
                  <a:pt x="1805974" y="1080081"/>
                  <a:pt x="1807173" y="1091479"/>
                  <a:pt x="1801091" y="1099082"/>
                </a:cubicBezTo>
                <a:cubicBezTo>
                  <a:pt x="1794156" y="1107750"/>
                  <a:pt x="1782618" y="1111397"/>
                  <a:pt x="1773382" y="1117555"/>
                </a:cubicBezTo>
                <a:cubicBezTo>
                  <a:pt x="1770303" y="1126791"/>
                  <a:pt x="1770123" y="1137579"/>
                  <a:pt x="1764146" y="1145264"/>
                </a:cubicBezTo>
                <a:cubicBezTo>
                  <a:pt x="1725852" y="1194499"/>
                  <a:pt x="1702570" y="1204787"/>
                  <a:pt x="1653309" y="1237628"/>
                </a:cubicBezTo>
                <a:cubicBezTo>
                  <a:pt x="1617498" y="1261502"/>
                  <a:pt x="1636132" y="1252590"/>
                  <a:pt x="1597891" y="1265337"/>
                </a:cubicBezTo>
                <a:cubicBezTo>
                  <a:pt x="1553979" y="1294612"/>
                  <a:pt x="1580716" y="1280298"/>
                  <a:pt x="1514764" y="1302282"/>
                </a:cubicBezTo>
                <a:lnTo>
                  <a:pt x="1459346" y="1320755"/>
                </a:lnTo>
                <a:lnTo>
                  <a:pt x="1385455" y="1339228"/>
                </a:lnTo>
                <a:lnTo>
                  <a:pt x="849746" y="1329992"/>
                </a:lnTo>
                <a:cubicBezTo>
                  <a:pt x="840015" y="1329673"/>
                  <a:pt x="831541" y="1322867"/>
                  <a:pt x="822037" y="1320755"/>
                </a:cubicBezTo>
                <a:cubicBezTo>
                  <a:pt x="775169" y="1310340"/>
                  <a:pt x="720700" y="1306927"/>
                  <a:pt x="674255" y="1302282"/>
                </a:cubicBezTo>
                <a:cubicBezTo>
                  <a:pt x="655782" y="1296125"/>
                  <a:pt x="637727" y="1288533"/>
                  <a:pt x="618837" y="1283810"/>
                </a:cubicBezTo>
                <a:cubicBezTo>
                  <a:pt x="606522" y="1280731"/>
                  <a:pt x="594283" y="1277327"/>
                  <a:pt x="581891" y="1274573"/>
                </a:cubicBezTo>
                <a:cubicBezTo>
                  <a:pt x="566566" y="1271167"/>
                  <a:pt x="550939" y="1269144"/>
                  <a:pt x="535709" y="1265337"/>
                </a:cubicBezTo>
                <a:cubicBezTo>
                  <a:pt x="526264" y="1262976"/>
                  <a:pt x="517445" y="1258462"/>
                  <a:pt x="508000" y="1256101"/>
                </a:cubicBezTo>
                <a:cubicBezTo>
                  <a:pt x="492770" y="1252293"/>
                  <a:pt x="476964" y="1250995"/>
                  <a:pt x="461819" y="1246864"/>
                </a:cubicBezTo>
                <a:cubicBezTo>
                  <a:pt x="332915" y="1211709"/>
                  <a:pt x="472731" y="1241659"/>
                  <a:pt x="360219" y="1219155"/>
                </a:cubicBezTo>
                <a:cubicBezTo>
                  <a:pt x="347904" y="1212997"/>
                  <a:pt x="336057" y="1205796"/>
                  <a:pt x="323273" y="1200682"/>
                </a:cubicBezTo>
                <a:cubicBezTo>
                  <a:pt x="305194" y="1193450"/>
                  <a:pt x="267855" y="1182210"/>
                  <a:pt x="267855" y="1182210"/>
                </a:cubicBezTo>
                <a:cubicBezTo>
                  <a:pt x="249382" y="1169895"/>
                  <a:pt x="230198" y="1158585"/>
                  <a:pt x="212437" y="1145264"/>
                </a:cubicBezTo>
                <a:cubicBezTo>
                  <a:pt x="200122" y="1136028"/>
                  <a:pt x="188857" y="1125192"/>
                  <a:pt x="175491" y="1117555"/>
                </a:cubicBezTo>
                <a:cubicBezTo>
                  <a:pt x="167038" y="1112725"/>
                  <a:pt x="157018" y="1111398"/>
                  <a:pt x="147782" y="1108319"/>
                </a:cubicBezTo>
                <a:cubicBezTo>
                  <a:pt x="129802" y="1054376"/>
                  <a:pt x="152614" y="1103914"/>
                  <a:pt x="110837" y="1062137"/>
                </a:cubicBezTo>
                <a:cubicBezTo>
                  <a:pt x="102988" y="1054288"/>
                  <a:pt x="99471" y="1042956"/>
                  <a:pt x="92364" y="1034428"/>
                </a:cubicBezTo>
                <a:cubicBezTo>
                  <a:pt x="84002" y="1024393"/>
                  <a:pt x="73891" y="1015955"/>
                  <a:pt x="64655" y="1006719"/>
                </a:cubicBezTo>
                <a:cubicBezTo>
                  <a:pt x="61576" y="997483"/>
                  <a:pt x="59254" y="987959"/>
                  <a:pt x="55419" y="979010"/>
                </a:cubicBezTo>
                <a:cubicBezTo>
                  <a:pt x="21173" y="899103"/>
                  <a:pt x="49374" y="979347"/>
                  <a:pt x="27709" y="914355"/>
                </a:cubicBezTo>
                <a:cubicBezTo>
                  <a:pt x="24630" y="892804"/>
                  <a:pt x="22742" y="871048"/>
                  <a:pt x="18473" y="849701"/>
                </a:cubicBezTo>
                <a:cubicBezTo>
                  <a:pt x="16564" y="840154"/>
                  <a:pt x="11912" y="831353"/>
                  <a:pt x="9237" y="821992"/>
                </a:cubicBezTo>
                <a:cubicBezTo>
                  <a:pt x="5750" y="809786"/>
                  <a:pt x="3079" y="797361"/>
                  <a:pt x="0" y="785046"/>
                </a:cubicBezTo>
                <a:cubicBezTo>
                  <a:pt x="3079" y="692682"/>
                  <a:pt x="1562" y="600051"/>
                  <a:pt x="9237" y="507955"/>
                </a:cubicBezTo>
                <a:cubicBezTo>
                  <a:pt x="14878" y="440261"/>
                  <a:pt x="26224" y="469733"/>
                  <a:pt x="46182" y="424828"/>
                </a:cubicBezTo>
                <a:cubicBezTo>
                  <a:pt x="54090" y="407034"/>
                  <a:pt x="55947" y="386826"/>
                  <a:pt x="64655" y="369410"/>
                </a:cubicBezTo>
                <a:cubicBezTo>
                  <a:pt x="70813" y="357095"/>
                  <a:pt x="77704" y="345120"/>
                  <a:pt x="83128" y="332464"/>
                </a:cubicBezTo>
                <a:cubicBezTo>
                  <a:pt x="86963" y="323515"/>
                  <a:pt x="88010" y="313463"/>
                  <a:pt x="92364" y="304755"/>
                </a:cubicBezTo>
                <a:cubicBezTo>
                  <a:pt x="97328" y="294826"/>
                  <a:pt x="105330" y="286684"/>
                  <a:pt x="110837" y="277046"/>
                </a:cubicBezTo>
                <a:cubicBezTo>
                  <a:pt x="127266" y="248296"/>
                  <a:pt x="127321" y="236945"/>
                  <a:pt x="147782" y="212392"/>
                </a:cubicBezTo>
                <a:cubicBezTo>
                  <a:pt x="156144" y="202357"/>
                  <a:pt x="167129" y="194717"/>
                  <a:pt x="175491" y="184682"/>
                </a:cubicBezTo>
                <a:cubicBezTo>
                  <a:pt x="207627" y="146118"/>
                  <a:pt x="176186" y="162899"/>
                  <a:pt x="221673" y="147737"/>
                </a:cubicBezTo>
                <a:cubicBezTo>
                  <a:pt x="233988" y="138501"/>
                  <a:pt x="244850" y="126912"/>
                  <a:pt x="258619" y="120028"/>
                </a:cubicBezTo>
                <a:cubicBezTo>
                  <a:pt x="269973" y="114351"/>
                  <a:pt x="283521" y="114806"/>
                  <a:pt x="295564" y="110792"/>
                </a:cubicBezTo>
                <a:cubicBezTo>
                  <a:pt x="311293" y="105549"/>
                  <a:pt x="326595" y="99053"/>
                  <a:pt x="341746" y="92319"/>
                </a:cubicBezTo>
                <a:cubicBezTo>
                  <a:pt x="354328" y="86727"/>
                  <a:pt x="366884" y="80930"/>
                  <a:pt x="378691" y="73846"/>
                </a:cubicBezTo>
                <a:cubicBezTo>
                  <a:pt x="397728" y="62423"/>
                  <a:pt x="413047" y="43922"/>
                  <a:pt x="434109" y="36901"/>
                </a:cubicBezTo>
                <a:cubicBezTo>
                  <a:pt x="641437" y="-32208"/>
                  <a:pt x="470059" y="18802"/>
                  <a:pt x="969819" y="9192"/>
                </a:cubicBezTo>
                <a:cubicBezTo>
                  <a:pt x="1034473" y="12271"/>
                  <a:pt x="1099261" y="13266"/>
                  <a:pt x="1163782" y="18428"/>
                </a:cubicBezTo>
                <a:cubicBezTo>
                  <a:pt x="1209629" y="22096"/>
                  <a:pt x="1194208" y="31648"/>
                  <a:pt x="1237673" y="46137"/>
                </a:cubicBezTo>
                <a:cubicBezTo>
                  <a:pt x="1261758" y="54166"/>
                  <a:pt x="1288856" y="53256"/>
                  <a:pt x="1311564" y="64610"/>
                </a:cubicBezTo>
                <a:cubicBezTo>
                  <a:pt x="1336194" y="76925"/>
                  <a:pt x="1358740" y="94876"/>
                  <a:pt x="1385455" y="101555"/>
                </a:cubicBezTo>
                <a:cubicBezTo>
                  <a:pt x="1431845" y="113153"/>
                  <a:pt x="1410357" y="106778"/>
                  <a:pt x="1450109" y="120028"/>
                </a:cubicBezTo>
                <a:cubicBezTo>
                  <a:pt x="1459346" y="126186"/>
                  <a:pt x="1467890" y="133537"/>
                  <a:pt x="1477819" y="138501"/>
                </a:cubicBezTo>
                <a:cubicBezTo>
                  <a:pt x="1486527" y="142855"/>
                  <a:pt x="1496412" y="144318"/>
                  <a:pt x="1505528" y="147737"/>
                </a:cubicBezTo>
                <a:cubicBezTo>
                  <a:pt x="1521052" y="153559"/>
                  <a:pt x="1536558" y="159476"/>
                  <a:pt x="1551709" y="166210"/>
                </a:cubicBezTo>
                <a:cubicBezTo>
                  <a:pt x="1614281" y="194019"/>
                  <a:pt x="1561946" y="179340"/>
                  <a:pt x="1634837" y="193919"/>
                </a:cubicBezTo>
                <a:lnTo>
                  <a:pt x="1717964" y="249337"/>
                </a:lnTo>
                <a:lnTo>
                  <a:pt x="1745673" y="267810"/>
                </a:lnTo>
                <a:cubicBezTo>
                  <a:pt x="1794934" y="341701"/>
                  <a:pt x="1730279" y="252416"/>
                  <a:pt x="1791855" y="313992"/>
                </a:cubicBezTo>
                <a:cubicBezTo>
                  <a:pt x="1853427" y="375564"/>
                  <a:pt x="1764151" y="310917"/>
                  <a:pt x="1838037" y="360173"/>
                </a:cubicBezTo>
                <a:cubicBezTo>
                  <a:pt x="1841116" y="369409"/>
                  <a:pt x="1842545" y="379371"/>
                  <a:pt x="1847273" y="387882"/>
                </a:cubicBezTo>
                <a:cubicBezTo>
                  <a:pt x="1858055" y="407290"/>
                  <a:pt x="1884219" y="443301"/>
                  <a:pt x="1884219" y="443301"/>
                </a:cubicBezTo>
                <a:cubicBezTo>
                  <a:pt x="1887298" y="452537"/>
                  <a:pt x="1889101" y="462302"/>
                  <a:pt x="1893455" y="471010"/>
                </a:cubicBezTo>
                <a:cubicBezTo>
                  <a:pt x="1929265" y="542629"/>
                  <a:pt x="1897949" y="456781"/>
                  <a:pt x="1921164" y="526428"/>
                </a:cubicBezTo>
                <a:cubicBezTo>
                  <a:pt x="1918085" y="541822"/>
                  <a:pt x="1921978" y="560550"/>
                  <a:pt x="1911928" y="572610"/>
                </a:cubicBezTo>
                <a:cubicBezTo>
                  <a:pt x="1903801" y="582362"/>
                  <a:pt x="1887676" y="581846"/>
                  <a:pt x="1874982" y="581846"/>
                </a:cubicBezTo>
                <a:cubicBezTo>
                  <a:pt x="1837909" y="581846"/>
                  <a:pt x="1801159" y="574725"/>
                  <a:pt x="1764146" y="572610"/>
                </a:cubicBezTo>
                <a:cubicBezTo>
                  <a:pt x="1264018" y="544031"/>
                  <a:pt x="1771484" y="579071"/>
                  <a:pt x="1422400" y="554137"/>
                </a:cubicBezTo>
                <a:cubicBezTo>
                  <a:pt x="1316870" y="557541"/>
                  <a:pt x="1191137" y="548935"/>
                  <a:pt x="1080655" y="572610"/>
                </a:cubicBezTo>
                <a:cubicBezTo>
                  <a:pt x="1015703" y="586528"/>
                  <a:pt x="1009505" y="590168"/>
                  <a:pt x="951346" y="609555"/>
                </a:cubicBezTo>
                <a:cubicBezTo>
                  <a:pt x="929378" y="616878"/>
                  <a:pt x="909895" y="624161"/>
                  <a:pt x="886691" y="628028"/>
                </a:cubicBezTo>
                <a:cubicBezTo>
                  <a:pt x="880617" y="629040"/>
                  <a:pt x="902085" y="615713"/>
                  <a:pt x="895928" y="60955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22730" y="1405793"/>
            <a:ext cx="2043616" cy="696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5508104" y="4265619"/>
            <a:ext cx="792088" cy="3849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6624890" y="4196168"/>
            <a:ext cx="1691526" cy="5238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拓扑不变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079060"/>
            <a:ext cx="1512549" cy="15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609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1268760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代数：研究变换和变换关系的学科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648" y="2789639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几何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：研究变换下不变量的学科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2459" y="1856913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复代数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79712" y="357301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复几何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7879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404664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留数定理解决实变函数积分的过程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999" y="1412776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构建围道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2348880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计算围道非实数部分的极限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108" y="3645024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3. 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化简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围道实数部分的极限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624" y="2933655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多数情况下，极限为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0.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528" y="4653136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计算留数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528" y="5650189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求得积分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27269" y="4642077"/>
          <a:ext cx="1020701" cy="680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7" name="Equation" r:id="rId3" imgW="266400" imgH="177480" progId="Equation.DSMT4">
                  <p:embed/>
                </p:oleObj>
              </mc:Choice>
              <mc:Fallback>
                <p:oleObj name="Equation" r:id="rId3" imgW="266400" imgH="177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7269" y="4642077"/>
                        <a:ext cx="1020701" cy="680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 bwMode="auto">
          <a:xfrm>
            <a:off x="2843808" y="5805264"/>
            <a:ext cx="110416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等号 10"/>
          <p:cNvSpPr/>
          <p:nvPr/>
        </p:nvSpPr>
        <p:spPr bwMode="auto">
          <a:xfrm>
            <a:off x="4139952" y="5942576"/>
            <a:ext cx="360040" cy="292388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16016" y="5805264"/>
            <a:ext cx="1080120" cy="5673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329097"/>
      </p:ext>
    </p:extLst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7504" y="260648"/>
            <a:ext cx="489654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留数定理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无穷级数求和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-144524" y="1017573"/>
            <a:ext cx="13681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求证：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968442"/>
              </p:ext>
            </p:extLst>
          </p:nvPr>
        </p:nvGraphicFramePr>
        <p:xfrm>
          <a:off x="882104" y="795243"/>
          <a:ext cx="82438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1" name="Equation" r:id="rId3" imgW="3708360" imgH="444240" progId="Equation.DSMT4">
                  <p:embed/>
                </p:oleObj>
              </mc:Choice>
              <mc:Fallback>
                <p:oleObj name="Equation" r:id="rId3" imgW="37083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104" y="795243"/>
                        <a:ext cx="8243887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1520" y="1908913"/>
            <a:ext cx="93610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证：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524771" y="4005064"/>
            <a:ext cx="3396999" cy="2736018"/>
            <a:chOff x="5524771" y="4005064"/>
            <a:chExt cx="3396999" cy="2736018"/>
          </a:xfrm>
        </p:grpSpPr>
        <p:grpSp>
          <p:nvGrpSpPr>
            <p:cNvPr id="31" name="组合 30"/>
            <p:cNvGrpSpPr/>
            <p:nvPr/>
          </p:nvGrpSpPr>
          <p:grpSpPr>
            <a:xfrm>
              <a:off x="5524771" y="4005064"/>
              <a:ext cx="3396999" cy="2736018"/>
              <a:chOff x="5524771" y="4005064"/>
              <a:chExt cx="3396999" cy="2736018"/>
            </a:xfrm>
          </p:grpSpPr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5524771" y="4005064"/>
                <a:ext cx="3396999" cy="2736018"/>
                <a:chOff x="2701" y="960"/>
                <a:chExt cx="2690" cy="2129"/>
              </a:xfrm>
            </p:grpSpPr>
            <p:grpSp>
              <p:nvGrpSpPr>
                <p:cNvPr id="8" name="Group 8"/>
                <p:cNvGrpSpPr>
                  <a:grpSpLocks/>
                </p:cNvGrpSpPr>
                <p:nvPr/>
              </p:nvGrpSpPr>
              <p:grpSpPr bwMode="auto">
                <a:xfrm>
                  <a:off x="2899" y="960"/>
                  <a:ext cx="2492" cy="2129"/>
                  <a:chOff x="2899" y="960"/>
                  <a:chExt cx="2492" cy="2129"/>
                </a:xfrm>
              </p:grpSpPr>
              <p:graphicFrame>
                <p:nvGraphicFramePr>
                  <p:cNvPr id="17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5161" y="2140"/>
                  <a:ext cx="230" cy="2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5462" name="公式" r:id="rId5" imgW="126720" imgH="139680" progId="Equation.3">
                          <p:embed/>
                        </p:oleObj>
                      </mc:Choice>
                      <mc:Fallback>
                        <p:oleObj name="公式" r:id="rId5" imgW="126720" imgH="139680" progId="Equation.3">
                          <p:embed/>
                          <p:pic>
                            <p:nvPicPr>
                              <p:cNvPr id="15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61" y="2140"/>
                                <a:ext cx="230" cy="2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57150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8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1" y="960"/>
                    <a:ext cx="5" cy="2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9" y="2112"/>
                    <a:ext cx="2406" cy="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9" name="Object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1429518"/>
                    </p:ext>
                  </p:extLst>
                </p:nvPr>
              </p:nvGraphicFramePr>
              <p:xfrm>
                <a:off x="3079" y="1582"/>
                <a:ext cx="333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5463" name="公式" r:id="rId7" imgW="253800" imgH="164880" progId="Equation.3">
                        <p:embed/>
                      </p:oleObj>
                    </mc:Choice>
                    <mc:Fallback>
                      <p:oleObj name="公式" r:id="rId7" imgW="253800" imgH="164880" progId="Equation.3">
                        <p:embed/>
                        <p:pic>
                          <p:nvPicPr>
                            <p:cNvPr id="7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79" y="1582"/>
                              <a:ext cx="333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" name="Object 1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1731982"/>
                    </p:ext>
                  </p:extLst>
                </p:nvPr>
              </p:nvGraphicFramePr>
              <p:xfrm>
                <a:off x="5066" y="1698"/>
                <a:ext cx="199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5464" name="公式" r:id="rId9" imgW="152280" imgH="164880" progId="Equation.3">
                        <p:embed/>
                      </p:oleObj>
                    </mc:Choice>
                    <mc:Fallback>
                      <p:oleObj name="公式" r:id="rId9" imgW="152280" imgH="164880" progId="Equation.3">
                        <p:embed/>
                        <p:pic>
                          <p:nvPicPr>
                            <p:cNvPr id="8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66" y="1698"/>
                              <a:ext cx="199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" name="Object 2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1212127"/>
                    </p:ext>
                  </p:extLst>
                </p:nvPr>
              </p:nvGraphicFramePr>
              <p:xfrm>
                <a:off x="2701" y="2246"/>
                <a:ext cx="317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5465" name="公式" r:id="rId11" imgW="241200" imgH="139680" progId="Equation.3">
                        <p:embed/>
                      </p:oleObj>
                    </mc:Choice>
                    <mc:Fallback>
                      <p:oleObj name="公式" r:id="rId11" imgW="241200" imgH="139680" progId="Equation.3">
                        <p:embed/>
                        <p:pic>
                          <p:nvPicPr>
                            <p:cNvPr id="9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01" y="2246"/>
                              <a:ext cx="317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" name="Object 2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55253469"/>
                    </p:ext>
                  </p:extLst>
                </p:nvPr>
              </p:nvGraphicFramePr>
              <p:xfrm>
                <a:off x="2852" y="1803"/>
                <a:ext cx="166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5466" name="公式" r:id="rId13" imgW="126720" imgH="139680" progId="Equation.3">
                        <p:embed/>
                      </p:oleObj>
                    </mc:Choice>
                    <mc:Fallback>
                      <p:oleObj name="公式" r:id="rId13" imgW="126720" imgH="139680" progId="Equation.3">
                        <p:embed/>
                        <p:pic>
                          <p:nvPicPr>
                            <p:cNvPr id="10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52" y="1803"/>
                              <a:ext cx="166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32" y="2305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6001869" y="5269618"/>
                <a:ext cx="2509232" cy="46363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V="1">
              <a:off x="6971143" y="5255779"/>
              <a:ext cx="22078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525266"/>
              </p:ext>
            </p:extLst>
          </p:nvPr>
        </p:nvGraphicFramePr>
        <p:xfrm>
          <a:off x="7453313" y="3981450"/>
          <a:ext cx="3206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7" name="Equation" r:id="rId15" imgW="139680" imgH="164880" progId="Equation.DSMT4">
                  <p:embed/>
                </p:oleObj>
              </mc:Choice>
              <mc:Fallback>
                <p:oleObj name="Equation" r:id="rId15" imgW="139680" imgH="164880" progId="Equation.DSMT4">
                  <p:embed/>
                  <p:pic>
                    <p:nvPicPr>
                      <p:cNvPr id="1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313" y="3981450"/>
                        <a:ext cx="3206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023159"/>
              </p:ext>
            </p:extLst>
          </p:nvPr>
        </p:nvGraphicFramePr>
        <p:xfrm>
          <a:off x="1229811" y="1774498"/>
          <a:ext cx="29670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8" name="Equation" r:id="rId17" imgW="1333440" imgH="393480" progId="Equation.DSMT4">
                  <p:embed/>
                </p:oleObj>
              </mc:Choice>
              <mc:Fallback>
                <p:oleObj name="Equation" r:id="rId17" imgW="133344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29811" y="1774498"/>
                        <a:ext cx="296703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323428" y="2738848"/>
            <a:ext cx="7848971" cy="138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奇点：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±k 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≠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k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为一阶奇点，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0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</a:t>
            </a:r>
            <a:r>
              <a:rPr lang="en-US" altLang="zh-CN" sz="2800" b="1" dirty="0" err="1" smtClean="0">
                <a:solidFill>
                  <a:srgbClr val="FFFFFF"/>
                </a:solidFill>
                <a:latin typeface="Book Antiqua" panose="02040602050305030304" pitchFamily="18" charset="0"/>
              </a:rPr>
              <a:t>2n+1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阶奇点（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0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z/</a:t>
            </a:r>
            <a:r>
              <a:rPr lang="en-US" altLang="zh-CN" sz="2800" b="1" dirty="0" err="1" smtClean="0">
                <a:solidFill>
                  <a:srgbClr val="FFFFFF"/>
                </a:solidFill>
                <a:latin typeface="Book Antiqua" panose="02040602050305030304" pitchFamily="18" charset="0"/>
              </a:rPr>
              <a:t>tanz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的可去奇点）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172150"/>
              </p:ext>
            </p:extLst>
          </p:nvPr>
        </p:nvGraphicFramePr>
        <p:xfrm>
          <a:off x="338138" y="3954463"/>
          <a:ext cx="4772025" cy="2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69" name="Equation" r:id="rId19" imgW="2145960" imgH="990360" progId="Equation.DSMT4">
                  <p:embed/>
                </p:oleObj>
              </mc:Choice>
              <mc:Fallback>
                <p:oleObj name="Equation" r:id="rId19" imgW="2145960" imgH="9903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8138" y="3954463"/>
                        <a:ext cx="4772025" cy="220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12830"/>
      </p:ext>
    </p:extLst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32483"/>
              </p:ext>
            </p:extLst>
          </p:nvPr>
        </p:nvGraphicFramePr>
        <p:xfrm>
          <a:off x="211284" y="3474200"/>
          <a:ext cx="6197901" cy="1916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8" name="Equation" r:id="rId3" imgW="2793960" imgH="863280" progId="Equation.DSMT4">
                  <p:embed/>
                </p:oleObj>
              </mc:Choice>
              <mc:Fallback>
                <p:oleObj name="Equation" r:id="rId3" imgW="2793960" imgH="8632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284" y="3474200"/>
                        <a:ext cx="6197901" cy="1916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943607"/>
              </p:ext>
            </p:extLst>
          </p:nvPr>
        </p:nvGraphicFramePr>
        <p:xfrm>
          <a:off x="192088" y="1341438"/>
          <a:ext cx="8758237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9" name="Equation" r:id="rId5" imgW="4635360" imgH="1066680" progId="Equation.DSMT4">
                  <p:embed/>
                </p:oleObj>
              </mc:Choice>
              <mc:Fallback>
                <p:oleObj name="Equation" r:id="rId5" imgW="4635360" imgH="106668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088" y="1341438"/>
                        <a:ext cx="8758237" cy="201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5610643" y="4005064"/>
            <a:ext cx="3311127" cy="2736018"/>
            <a:chOff x="5610643" y="4005064"/>
            <a:chExt cx="3311127" cy="2736018"/>
          </a:xfrm>
        </p:grpSpPr>
        <p:grpSp>
          <p:nvGrpSpPr>
            <p:cNvPr id="28" name="组合 27"/>
            <p:cNvGrpSpPr/>
            <p:nvPr/>
          </p:nvGrpSpPr>
          <p:grpSpPr>
            <a:xfrm>
              <a:off x="5610643" y="4005064"/>
              <a:ext cx="3311127" cy="2736018"/>
              <a:chOff x="5610643" y="4005064"/>
              <a:chExt cx="3311127" cy="2736018"/>
            </a:xfrm>
          </p:grpSpPr>
          <p:grpSp>
            <p:nvGrpSpPr>
              <p:cNvPr id="30" name="Group 6"/>
              <p:cNvGrpSpPr>
                <a:grpSpLocks/>
              </p:cNvGrpSpPr>
              <p:nvPr/>
            </p:nvGrpSpPr>
            <p:grpSpPr bwMode="auto">
              <a:xfrm>
                <a:off x="5610643" y="4005064"/>
                <a:ext cx="3311127" cy="2736018"/>
                <a:chOff x="2769" y="960"/>
                <a:chExt cx="2622" cy="2129"/>
              </a:xfrm>
            </p:grpSpPr>
            <p:grpSp>
              <p:nvGrpSpPr>
                <p:cNvPr id="32" name="Group 8"/>
                <p:cNvGrpSpPr>
                  <a:grpSpLocks/>
                </p:cNvGrpSpPr>
                <p:nvPr/>
              </p:nvGrpSpPr>
              <p:grpSpPr bwMode="auto">
                <a:xfrm>
                  <a:off x="2899" y="960"/>
                  <a:ext cx="2492" cy="2129"/>
                  <a:chOff x="2899" y="960"/>
                  <a:chExt cx="2492" cy="2129"/>
                </a:xfrm>
              </p:grpSpPr>
              <p:graphicFrame>
                <p:nvGraphicFramePr>
                  <p:cNvPr id="38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5161" y="2140"/>
                  <a:ext cx="230" cy="2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66480" name="公式" r:id="rId7" imgW="126720" imgH="139680" progId="Equation.3">
                          <p:embed/>
                        </p:oleObj>
                      </mc:Choice>
                      <mc:Fallback>
                        <p:oleObj name="公式" r:id="rId7" imgW="126720" imgH="139680" progId="Equation.3">
                          <p:embed/>
                          <p:pic>
                            <p:nvPicPr>
                              <p:cNvPr id="17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61" y="2140"/>
                                <a:ext cx="230" cy="2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57150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9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1" y="960"/>
                    <a:ext cx="5" cy="2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99" y="2112"/>
                    <a:ext cx="2406" cy="1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33" name="Object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000712"/>
                    </p:ext>
                  </p:extLst>
                </p:nvPr>
              </p:nvGraphicFramePr>
              <p:xfrm>
                <a:off x="2993" y="1611"/>
                <a:ext cx="333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6481" name="公式" r:id="rId9" imgW="253800" imgH="164880" progId="Equation.3">
                        <p:embed/>
                      </p:oleObj>
                    </mc:Choice>
                    <mc:Fallback>
                      <p:oleObj name="公式" r:id="rId9" imgW="253800" imgH="164880" progId="Equation.3">
                        <p:embed/>
                        <p:pic>
                          <p:nvPicPr>
                            <p:cNvPr id="9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93" y="1611"/>
                              <a:ext cx="333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" name="Object 1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52688226"/>
                    </p:ext>
                  </p:extLst>
                </p:nvPr>
              </p:nvGraphicFramePr>
              <p:xfrm>
                <a:off x="5066" y="1698"/>
                <a:ext cx="199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6482" name="公式" r:id="rId11" imgW="152280" imgH="164880" progId="Equation.3">
                        <p:embed/>
                      </p:oleObj>
                    </mc:Choice>
                    <mc:Fallback>
                      <p:oleObj name="公式" r:id="rId11" imgW="152280" imgH="164880" progId="Equation.3">
                        <p:embed/>
                        <p:pic>
                          <p:nvPicPr>
                            <p:cNvPr id="1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66" y="1698"/>
                              <a:ext cx="199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5" name="Object 2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34512717"/>
                    </p:ext>
                  </p:extLst>
                </p:nvPr>
              </p:nvGraphicFramePr>
              <p:xfrm>
                <a:off x="2769" y="2269"/>
                <a:ext cx="317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6483" name="公式" r:id="rId13" imgW="241200" imgH="139680" progId="Equation.3">
                        <p:embed/>
                      </p:oleObj>
                    </mc:Choice>
                    <mc:Fallback>
                      <p:oleObj name="公式" r:id="rId13" imgW="241200" imgH="139680" progId="Equation.3">
                        <p:embed/>
                        <p:pic>
                          <p:nvPicPr>
                            <p:cNvPr id="11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69" y="2269"/>
                              <a:ext cx="317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" name="Object 2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80648386"/>
                    </p:ext>
                  </p:extLst>
                </p:nvPr>
              </p:nvGraphicFramePr>
              <p:xfrm>
                <a:off x="2861" y="1875"/>
                <a:ext cx="166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66484" name="公式" r:id="rId15" imgW="126720" imgH="139680" progId="Equation.3">
                        <p:embed/>
                      </p:oleObj>
                    </mc:Choice>
                    <mc:Fallback>
                      <p:oleObj name="公式" r:id="rId15" imgW="126720" imgH="139680" progId="Equation.3">
                        <p:embed/>
                        <p:pic>
                          <p:nvPicPr>
                            <p:cNvPr id="12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61" y="1875"/>
                              <a:ext cx="166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tx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5715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32" y="2305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矩形 30"/>
              <p:cNvSpPr/>
              <p:nvPr/>
            </p:nvSpPr>
            <p:spPr bwMode="auto">
              <a:xfrm>
                <a:off x="6001869" y="5269618"/>
                <a:ext cx="2509232" cy="46363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V="1">
              <a:off x="6971143" y="5255779"/>
              <a:ext cx="220784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875810"/>
              </p:ext>
            </p:extLst>
          </p:nvPr>
        </p:nvGraphicFramePr>
        <p:xfrm>
          <a:off x="319230" y="5408414"/>
          <a:ext cx="412273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5" name="Equation" r:id="rId17" imgW="1854000" imgH="431640" progId="Equation.DSMT4">
                  <p:embed/>
                </p:oleObj>
              </mc:Choice>
              <mc:Fallback>
                <p:oleObj name="Equation" r:id="rId17" imgW="185400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9230" y="5408414"/>
                        <a:ext cx="4122737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204968"/>
              </p:ext>
            </p:extLst>
          </p:nvPr>
        </p:nvGraphicFramePr>
        <p:xfrm>
          <a:off x="2263142" y="139405"/>
          <a:ext cx="6650641" cy="100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6" name="Equation" r:id="rId19" imgW="2946240" imgH="444240" progId="Equation.DSMT4">
                  <p:embed/>
                </p:oleObj>
              </mc:Choice>
              <mc:Fallback>
                <p:oleObj name="Equation" r:id="rId19" imgW="294624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63142" y="139405"/>
                        <a:ext cx="6650641" cy="100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467544" y="201478"/>
            <a:ext cx="20162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Book Antiqua" panose="02040602050305030304" pitchFamily="18" charset="0"/>
              </a:rPr>
              <a:t>0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</a:rPr>
              <a:t>为</a:t>
            </a:r>
            <a:r>
              <a:rPr lang="en-US" altLang="zh-CN" b="1" dirty="0" err="1">
                <a:solidFill>
                  <a:srgbClr val="FFFFFF"/>
                </a:solidFill>
                <a:latin typeface="Book Antiqua" panose="02040602050305030304" pitchFamily="18" charset="0"/>
              </a:rPr>
              <a:t>2n+1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</a:rPr>
              <a:t>阶奇点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519555"/>
      </p:ext>
    </p:extLst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803856"/>
              </p:ext>
            </p:extLst>
          </p:nvPr>
        </p:nvGraphicFramePr>
        <p:xfrm>
          <a:off x="486246" y="3717032"/>
          <a:ext cx="34782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5" name="Equation" r:id="rId3" imgW="1536480" imgH="444240" progId="Equation.DSMT4">
                  <p:embed/>
                </p:oleObj>
              </mc:Choice>
              <mc:Fallback>
                <p:oleObj name="Equation" r:id="rId3" imgW="1536480" imgH="4442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246" y="3717032"/>
                        <a:ext cx="3478212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917868"/>
              </p:ext>
            </p:extLst>
          </p:nvPr>
        </p:nvGraphicFramePr>
        <p:xfrm>
          <a:off x="511538" y="2517850"/>
          <a:ext cx="34210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6" name="Equation" r:id="rId5" imgW="1511280" imgH="444240" progId="Equation.DSMT4">
                  <p:embed/>
                </p:oleObj>
              </mc:Choice>
              <mc:Fallback>
                <p:oleObj name="Equation" r:id="rId5" imgW="15112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538" y="2517850"/>
                        <a:ext cx="3421063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04316"/>
              </p:ext>
            </p:extLst>
          </p:nvPr>
        </p:nvGraphicFramePr>
        <p:xfrm>
          <a:off x="323528" y="332656"/>
          <a:ext cx="82454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7" name="Equation" r:id="rId7" imgW="3708360" imgH="444240" progId="Equation.DSMT4">
                  <p:embed/>
                </p:oleObj>
              </mc:Choice>
              <mc:Fallback>
                <p:oleObj name="Equation" r:id="rId7" imgW="370836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28" y="332656"/>
                        <a:ext cx="8245475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504943"/>
              </p:ext>
            </p:extLst>
          </p:nvPr>
        </p:nvGraphicFramePr>
        <p:xfrm>
          <a:off x="309563" y="1254125"/>
          <a:ext cx="54006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8" name="Equation" r:id="rId9" imgW="2234880" imgH="393480" progId="Equation.DSMT4">
                  <p:embed/>
                </p:oleObj>
              </mc:Choice>
              <mc:Fallback>
                <p:oleObj name="Equation" r:id="rId9" imgW="2234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9563" y="1254125"/>
                        <a:ext cx="5400675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23528" y="4892418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为什么必须是</a:t>
            </a:r>
            <a:r>
              <a:rPr lang="en-US" altLang="zh-CN" dirty="0" err="1" smtClean="0"/>
              <a:t>2n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974045"/>
              </p:ext>
            </p:extLst>
          </p:nvPr>
        </p:nvGraphicFramePr>
        <p:xfrm>
          <a:off x="18574" y="5487491"/>
          <a:ext cx="9011264" cy="83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9" name="Equation" r:id="rId11" imgW="4673520" imgH="431640" progId="Equation.DSMT4">
                  <p:embed/>
                </p:oleObj>
              </mc:Choice>
              <mc:Fallback>
                <p:oleObj name="Equation" r:id="rId11" imgW="4673520" imgH="431640" progId="Equation.DSMT4">
                  <p:embed/>
                  <p:pic>
                    <p:nvPicPr>
                      <p:cNvPr id="41" name="对象 4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574" y="5487491"/>
                        <a:ext cx="9011264" cy="83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54550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576763" y="396875"/>
            <a:ext cx="2135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求  </a:t>
            </a:r>
            <a:r>
              <a:rPr kumimoji="1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Resf(1)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0" y="32226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</a:t>
            </a: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990600" y="304800"/>
          <a:ext cx="31273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7" name="公式" r:id="rId3" imgW="952677" imgH="152290" progId="Equation.3">
                  <p:embed/>
                </p:oleObj>
              </mc:Choice>
              <mc:Fallback>
                <p:oleObj name="公式" r:id="rId3" imgW="952677" imgH="15229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"/>
                        <a:ext cx="31273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0" y="1295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55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167526"/>
              </p:ext>
            </p:extLst>
          </p:nvPr>
        </p:nvGraphicFramePr>
        <p:xfrm>
          <a:off x="1234281" y="1854146"/>
          <a:ext cx="44196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8" name="公式" r:id="rId5" imgW="1463040" imgH="205740" progId="Equation.3">
                  <p:embed/>
                </p:oleObj>
              </mc:Choice>
              <mc:Fallback>
                <p:oleObj name="公式" r:id="rId5" imgW="1463040" imgH="205740" progId="Equation.3">
                  <p:embed/>
                  <p:pic>
                    <p:nvPicPr>
                      <p:cNvPr id="1955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281" y="1854146"/>
                        <a:ext cx="441960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81429"/>
              </p:ext>
            </p:extLst>
          </p:nvPr>
        </p:nvGraphicFramePr>
        <p:xfrm>
          <a:off x="2699792" y="2837151"/>
          <a:ext cx="35433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19" name="公式" r:id="rId7" imgW="1158098" imgH="213376" progId="Equation.3">
                  <p:embed/>
                </p:oleObj>
              </mc:Choice>
              <mc:Fallback>
                <p:oleObj name="公式" r:id="rId7" imgW="1158098" imgH="213376" progId="Equation.3">
                  <p:embed/>
                  <p:pic>
                    <p:nvPicPr>
                      <p:cNvPr id="19559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837151"/>
                        <a:ext cx="35433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610868"/>
              </p:ext>
            </p:extLst>
          </p:nvPr>
        </p:nvGraphicFramePr>
        <p:xfrm>
          <a:off x="2728543" y="3951287"/>
          <a:ext cx="259397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0" name="公式" r:id="rId9" imgW="822960" imgH="213376" progId="Equation.3">
                  <p:embed/>
                </p:oleObj>
              </mc:Choice>
              <mc:Fallback>
                <p:oleObj name="公式" r:id="rId9" imgW="822960" imgH="213376" progId="Equation.3">
                  <p:embed/>
                  <p:pic>
                    <p:nvPicPr>
                      <p:cNvPr id="19559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543" y="3951287"/>
                        <a:ext cx="259397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958430"/>
              </p:ext>
            </p:extLst>
          </p:nvPr>
        </p:nvGraphicFramePr>
        <p:xfrm>
          <a:off x="2728543" y="5157192"/>
          <a:ext cx="10969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1" name="公式" r:id="rId11" imgW="304942" imgH="99264" progId="Equation.3">
                  <p:embed/>
                </p:oleObj>
              </mc:Choice>
              <mc:Fallback>
                <p:oleObj name="公式" r:id="rId11" imgW="304942" imgH="99264" progId="Equation.3">
                  <p:embed/>
                  <p:pic>
                    <p:nvPicPr>
                      <p:cNvPr id="19559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543" y="5157192"/>
                        <a:ext cx="10969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234281" y="1349105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一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阶奇点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1624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519967"/>
              </p:ext>
            </p:extLst>
          </p:nvPr>
        </p:nvGraphicFramePr>
        <p:xfrm>
          <a:off x="467544" y="188640"/>
          <a:ext cx="312737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47" name="公式" r:id="rId3" imgW="952677" imgH="152290" progId="Equation.3">
                  <p:embed/>
                </p:oleObj>
              </mc:Choice>
              <mc:Fallback>
                <p:oleObj name="公式" r:id="rId3" imgW="952677" imgH="15229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8640"/>
                        <a:ext cx="312737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181753"/>
              </p:ext>
            </p:extLst>
          </p:nvPr>
        </p:nvGraphicFramePr>
        <p:xfrm>
          <a:off x="611560" y="1196752"/>
          <a:ext cx="2664297" cy="656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48" name="Equation" r:id="rId5" imgW="914400" imgH="203040" progId="Equation.DSMT4">
                  <p:embed/>
                </p:oleObj>
              </mc:Choice>
              <mc:Fallback>
                <p:oleObj name="Equation" r:id="rId5" imgW="914400" imgH="203040" progId="Equation.DSMT4">
                  <p:embed/>
                  <p:pic>
                    <p:nvPicPr>
                      <p:cNvPr id="1955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96752"/>
                        <a:ext cx="2664297" cy="656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95936" y="1289403"/>
            <a:ext cx="35605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What about others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？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92913"/>
              </p:ext>
            </p:extLst>
          </p:nvPr>
        </p:nvGraphicFramePr>
        <p:xfrm>
          <a:off x="578559" y="1740538"/>
          <a:ext cx="2769305" cy="72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49" name="Equation" r:id="rId7" imgW="1066680" imgH="228600" progId="Equation.DSMT4">
                  <p:embed/>
                </p:oleObj>
              </mc:Choice>
              <mc:Fallback>
                <p:oleObj name="Equation" r:id="rId7" imgW="1066680" imgH="22860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59" y="1740538"/>
                        <a:ext cx="2769305" cy="725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 bwMode="auto">
          <a:xfrm>
            <a:off x="2040824" y="1856566"/>
            <a:ext cx="1674177" cy="65679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67544" y="2648204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奇点满足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165930"/>
              </p:ext>
            </p:extLst>
          </p:nvPr>
        </p:nvGraphicFramePr>
        <p:xfrm>
          <a:off x="2483768" y="2648204"/>
          <a:ext cx="4202550" cy="587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50" name="Equation" r:id="rId9" imgW="1726920" imgH="241200" progId="Equation.DSMT4">
                  <p:embed/>
                </p:oleObj>
              </mc:Choice>
              <mc:Fallback>
                <p:oleObj name="Equation" r:id="rId9" imgW="17269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3768" y="2648204"/>
                        <a:ext cx="4202550" cy="587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169181"/>
              </p:ext>
            </p:extLst>
          </p:nvPr>
        </p:nvGraphicFramePr>
        <p:xfrm>
          <a:off x="434975" y="3479800"/>
          <a:ext cx="6143625" cy="278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51" name="Equation" r:id="rId11" imgW="2108160" imgH="863280" progId="Equation.DSMT4">
                  <p:embed/>
                </p:oleObj>
              </mc:Choice>
              <mc:Fallback>
                <p:oleObj name="Equation" r:id="rId11" imgW="2108160" imgH="863280" progId="Equation.DSMT4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479800"/>
                        <a:ext cx="6143625" cy="278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686318" y="2636335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均为一阶奇点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34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53163" y="228600"/>
            <a:ext cx="28908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的极点，求</a:t>
            </a:r>
            <a:r>
              <a:rPr kumimoji="1" lang="zh-CN" altLang="en-US" sz="36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留数</a:t>
            </a:r>
            <a:endParaRPr kumimoji="1" lang="zh-CN" altLang="en-US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322263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例：确定函数</a:t>
            </a: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2193925" y="228600"/>
          <a:ext cx="4071938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4" name="公式" r:id="rId3" imgW="1508973" imgH="152290" progId="Equation.3">
                  <p:embed/>
                </p:oleObj>
              </mc:Choice>
              <mc:Fallback>
                <p:oleObj name="公式" r:id="rId3" imgW="1508973" imgH="152290" progId="Equation.3">
                  <p:embed/>
                  <p:pic>
                    <p:nvPicPr>
                      <p:cNvPr id="583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228600"/>
                        <a:ext cx="4071938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0" y="1219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 flipH="1">
            <a:off x="0" y="1066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6615" name="Object 7"/>
          <p:cNvGraphicFramePr>
            <a:graphicFrameLocks noChangeAspect="1"/>
          </p:cNvGraphicFramePr>
          <p:nvPr/>
        </p:nvGraphicFramePr>
        <p:xfrm>
          <a:off x="592138" y="3124200"/>
          <a:ext cx="48942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5" name="公式" r:id="rId5" imgW="1622954" imgH="205740" progId="Equation.3">
                  <p:embed/>
                </p:oleObj>
              </mc:Choice>
              <mc:Fallback>
                <p:oleObj name="公式" r:id="rId5" imgW="1622954" imgH="205740" progId="Equation.3">
                  <p:embed/>
                  <p:pic>
                    <p:nvPicPr>
                      <p:cNvPr id="1966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3124200"/>
                        <a:ext cx="4894262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9" name="Object 11"/>
          <p:cNvGraphicFramePr>
            <a:graphicFrameLocks noChangeAspect="1"/>
          </p:cNvGraphicFramePr>
          <p:nvPr/>
        </p:nvGraphicFramePr>
        <p:xfrm>
          <a:off x="533400" y="1447800"/>
          <a:ext cx="341947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6" name="公式" r:id="rId7" imgW="1257194" imgH="342759" progId="Equation.3">
                  <p:embed/>
                </p:oleObj>
              </mc:Choice>
              <mc:Fallback>
                <p:oleObj name="公式" r:id="rId7" imgW="1257194" imgH="342759" progId="Equation.3">
                  <p:embed/>
                  <p:pic>
                    <p:nvPicPr>
                      <p:cNvPr id="1966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3419475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0" name="Object 12"/>
          <p:cNvGraphicFramePr>
            <a:graphicFrameLocks noChangeAspect="1"/>
          </p:cNvGraphicFramePr>
          <p:nvPr/>
        </p:nvGraphicFramePr>
        <p:xfrm>
          <a:off x="4038600" y="1447800"/>
          <a:ext cx="3062288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7" name="公式" r:id="rId9" imgW="1120246" imgH="342759" progId="Equation.3">
                  <p:embed/>
                </p:oleObj>
              </mc:Choice>
              <mc:Fallback>
                <p:oleObj name="公式" r:id="rId9" imgW="1120246" imgH="342759" progId="Equation.3">
                  <p:embed/>
                  <p:pic>
                    <p:nvPicPr>
                      <p:cNvPr id="1966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447800"/>
                        <a:ext cx="3062288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1" name="Object 13"/>
          <p:cNvGraphicFramePr>
            <a:graphicFrameLocks noChangeAspect="1"/>
          </p:cNvGraphicFramePr>
          <p:nvPr/>
        </p:nvGraphicFramePr>
        <p:xfrm>
          <a:off x="7188200" y="1371600"/>
          <a:ext cx="19558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8" name="公式" r:id="rId11" imgW="686013" imgH="342759" progId="Equation.3">
                  <p:embed/>
                </p:oleObj>
              </mc:Choice>
              <mc:Fallback>
                <p:oleObj name="公式" r:id="rId11" imgW="686013" imgH="342759" progId="Equation.3">
                  <p:embed/>
                  <p:pic>
                    <p:nvPicPr>
                      <p:cNvPr id="1966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371600"/>
                        <a:ext cx="1955800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3" name="Object 15"/>
          <p:cNvGraphicFramePr>
            <a:graphicFrameLocks noChangeAspect="1"/>
          </p:cNvGraphicFramePr>
          <p:nvPr/>
        </p:nvGraphicFramePr>
        <p:xfrm>
          <a:off x="5410200" y="2819400"/>
          <a:ext cx="1697038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299" name="公式" r:id="rId13" imgW="480166" imgH="319851" progId="Equation.3">
                  <p:embed/>
                </p:oleObj>
              </mc:Choice>
              <mc:Fallback>
                <p:oleObj name="公式" r:id="rId13" imgW="480166" imgH="319851" progId="Equation.3">
                  <p:embed/>
                  <p:pic>
                    <p:nvPicPr>
                      <p:cNvPr id="1966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819400"/>
                        <a:ext cx="1697038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4" name="Object 16"/>
          <p:cNvGraphicFramePr>
            <a:graphicFrameLocks noChangeAspect="1"/>
          </p:cNvGraphicFramePr>
          <p:nvPr/>
        </p:nvGraphicFramePr>
        <p:xfrm>
          <a:off x="7010400" y="2819400"/>
          <a:ext cx="122872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0" name="公式" r:id="rId15" imgW="327483" imgH="319851" progId="Equation.3">
                  <p:embed/>
                </p:oleObj>
              </mc:Choice>
              <mc:Fallback>
                <p:oleObj name="公式" r:id="rId15" imgW="327483" imgH="319851" progId="Equation.3">
                  <p:embed/>
                  <p:pic>
                    <p:nvPicPr>
                      <p:cNvPr id="19662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819400"/>
                        <a:ext cx="122872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5" name="Object 17"/>
          <p:cNvGraphicFramePr>
            <a:graphicFrameLocks noChangeAspect="1"/>
          </p:cNvGraphicFramePr>
          <p:nvPr/>
        </p:nvGraphicFramePr>
        <p:xfrm>
          <a:off x="8153400" y="2819400"/>
          <a:ext cx="766763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1" name="公式" r:id="rId17" imgW="175225" imgH="319851" progId="Equation.3">
                  <p:embed/>
                </p:oleObj>
              </mc:Choice>
              <mc:Fallback>
                <p:oleObj name="公式" r:id="rId17" imgW="175225" imgH="319851" progId="Equation.3">
                  <p:embed/>
                  <p:pic>
                    <p:nvPicPr>
                      <p:cNvPr id="19662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2819400"/>
                        <a:ext cx="766763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26" name="Line 18"/>
          <p:cNvSpPr>
            <a:spLocks noChangeShapeType="1"/>
          </p:cNvSpPr>
          <p:nvPr/>
        </p:nvSpPr>
        <p:spPr bwMode="auto">
          <a:xfrm flipH="1">
            <a:off x="0" y="2819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627" name="Line 19"/>
          <p:cNvSpPr>
            <a:spLocks noChangeShapeType="1"/>
          </p:cNvSpPr>
          <p:nvPr/>
        </p:nvSpPr>
        <p:spPr bwMode="auto">
          <a:xfrm flipH="1">
            <a:off x="0" y="4114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6628" name="Object 20"/>
          <p:cNvGraphicFramePr>
            <a:graphicFrameLocks noChangeAspect="1"/>
          </p:cNvGraphicFramePr>
          <p:nvPr/>
        </p:nvGraphicFramePr>
        <p:xfrm>
          <a:off x="0" y="4191000"/>
          <a:ext cx="635317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2" name="公式" r:id="rId19" imgW="2171594" imgH="365666" progId="Equation.3">
                  <p:embed/>
                </p:oleObj>
              </mc:Choice>
              <mc:Fallback>
                <p:oleObj name="公式" r:id="rId19" imgW="2171594" imgH="365666" progId="Equation.3">
                  <p:embed/>
                  <p:pic>
                    <p:nvPicPr>
                      <p:cNvPr id="19662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191000"/>
                        <a:ext cx="635317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9" name="Object 21"/>
          <p:cNvGraphicFramePr>
            <a:graphicFrameLocks noChangeAspect="1"/>
          </p:cNvGraphicFramePr>
          <p:nvPr/>
        </p:nvGraphicFramePr>
        <p:xfrm>
          <a:off x="1447800" y="5486400"/>
          <a:ext cx="35163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3" name="公式" r:id="rId21" imgW="1165754" imgH="342759" progId="Equation.3">
                  <p:embed/>
                </p:oleObj>
              </mc:Choice>
              <mc:Fallback>
                <p:oleObj name="公式" r:id="rId21" imgW="1165754" imgH="342759" progId="Equation.3">
                  <p:embed/>
                  <p:pic>
                    <p:nvPicPr>
                      <p:cNvPr id="19662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86400"/>
                        <a:ext cx="3516313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30" name="Object 22"/>
          <p:cNvGraphicFramePr>
            <a:graphicFrameLocks noChangeAspect="1"/>
          </p:cNvGraphicFramePr>
          <p:nvPr/>
        </p:nvGraphicFramePr>
        <p:xfrm>
          <a:off x="4876800" y="5486400"/>
          <a:ext cx="27622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4" name="公式" r:id="rId23" imgW="899089" imgH="342759" progId="Equation.3">
                  <p:embed/>
                </p:oleObj>
              </mc:Choice>
              <mc:Fallback>
                <p:oleObj name="公式" r:id="rId23" imgW="899089" imgH="342759" progId="Equation.3">
                  <p:embed/>
                  <p:pic>
                    <p:nvPicPr>
                      <p:cNvPr id="19663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486400"/>
                        <a:ext cx="276225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31" name="Object 23"/>
          <p:cNvGraphicFramePr>
            <a:graphicFrameLocks noChangeAspect="1"/>
          </p:cNvGraphicFramePr>
          <p:nvPr/>
        </p:nvGraphicFramePr>
        <p:xfrm>
          <a:off x="7620000" y="5478463"/>
          <a:ext cx="1119188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05" name="公式" r:id="rId25" imgW="289631" imgH="319851" progId="Equation.3">
                  <p:embed/>
                </p:oleObj>
              </mc:Choice>
              <mc:Fallback>
                <p:oleObj name="公式" r:id="rId25" imgW="289631" imgH="319851" progId="Equation.3">
                  <p:embed/>
                  <p:pic>
                    <p:nvPicPr>
                      <p:cNvPr id="19663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78463"/>
                        <a:ext cx="1119188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30924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例：计算回路积分</a:t>
            </a:r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59396" name="Line 6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587375" y="5003800"/>
          <a:ext cx="56070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0" name="公式" r:id="rId3" imgW="2286000" imgH="365666" progId="Equation.3">
                  <p:embed/>
                </p:oleObj>
              </mc:Choice>
              <mc:Fallback>
                <p:oleObj name="公式" r:id="rId3" imgW="2286000" imgH="365666" progId="Equation.3">
                  <p:embed/>
                  <p:pic>
                    <p:nvPicPr>
                      <p:cNvPr id="1976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5003800"/>
                        <a:ext cx="560705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10"/>
          <p:cNvGraphicFramePr>
            <a:graphicFrameLocks noChangeAspect="1"/>
          </p:cNvGraphicFramePr>
          <p:nvPr/>
        </p:nvGraphicFramePr>
        <p:xfrm>
          <a:off x="7239000" y="228600"/>
          <a:ext cx="16621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1" name="公式" r:id="rId5" imgW="571606" imgH="129383" progId="Equation.3">
                  <p:embed/>
                </p:oleObj>
              </mc:Choice>
              <mc:Fallback>
                <p:oleObj name="公式" r:id="rId5" imgW="571606" imgH="129383" progId="Equation.3">
                  <p:embed/>
                  <p:pic>
                    <p:nvPicPr>
                      <p:cNvPr id="593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28600"/>
                        <a:ext cx="166211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4495800" y="1447800"/>
          <a:ext cx="25908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2" name="公式" r:id="rId7" imgW="952677" imgH="365666" progId="Equation.3">
                  <p:embed/>
                </p:oleObj>
              </mc:Choice>
              <mc:Fallback>
                <p:oleObj name="公式" r:id="rId7" imgW="952677" imgH="365666" progId="Equation.3">
                  <p:embed/>
                  <p:pic>
                    <p:nvPicPr>
                      <p:cNvPr id="197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447800"/>
                        <a:ext cx="25908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7" name="Line 15"/>
          <p:cNvSpPr>
            <a:spLocks noChangeShapeType="1"/>
          </p:cNvSpPr>
          <p:nvPr/>
        </p:nvSpPr>
        <p:spPr bwMode="auto">
          <a:xfrm flipH="1">
            <a:off x="0" y="4876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9401" name="Object 20"/>
          <p:cNvGraphicFramePr>
            <a:graphicFrameLocks noChangeAspect="1"/>
          </p:cNvGraphicFramePr>
          <p:nvPr/>
        </p:nvGraphicFramePr>
        <p:xfrm>
          <a:off x="3124200" y="0"/>
          <a:ext cx="2971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3" name="公式" r:id="rId9" imgW="1081969" imgH="396209" progId="Equation.3">
                  <p:embed/>
                </p:oleObj>
              </mc:Choice>
              <mc:Fallback>
                <p:oleObj name="公式" r:id="rId9" imgW="1081969" imgH="396209" progId="Equation.3">
                  <p:embed/>
                  <p:pic>
                    <p:nvPicPr>
                      <p:cNvPr id="5940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0"/>
                        <a:ext cx="29718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4" name="Rectangle 22"/>
          <p:cNvSpPr>
            <a:spLocks noChangeArrowheads="1"/>
          </p:cNvSpPr>
          <p:nvPr/>
        </p:nvSpPr>
        <p:spPr bwMode="auto">
          <a:xfrm>
            <a:off x="838200" y="160020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被积函数的奇点为</a:t>
            </a:r>
          </a:p>
        </p:txBody>
      </p:sp>
      <p:sp>
        <p:nvSpPr>
          <p:cNvPr id="197655" name="Rectangle 23"/>
          <p:cNvSpPr>
            <a:spLocks noChangeArrowheads="1"/>
          </p:cNvSpPr>
          <p:nvPr/>
        </p:nvSpPr>
        <p:spPr bwMode="auto">
          <a:xfrm>
            <a:off x="0" y="3810000"/>
            <a:ext cx="320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单位圆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 = 1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内的奇点为</a:t>
            </a:r>
          </a:p>
        </p:txBody>
      </p:sp>
      <p:graphicFrame>
        <p:nvGraphicFramePr>
          <p:cNvPr id="197656" name="Object 24"/>
          <p:cNvGraphicFramePr>
            <a:graphicFrameLocks noChangeAspect="1"/>
          </p:cNvGraphicFramePr>
          <p:nvPr/>
        </p:nvGraphicFramePr>
        <p:xfrm>
          <a:off x="3505200" y="3810000"/>
          <a:ext cx="275113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4" name="公式" r:id="rId11" imgW="1013495" imgH="365666" progId="Equation.3">
                  <p:embed/>
                </p:oleObj>
              </mc:Choice>
              <mc:Fallback>
                <p:oleObj name="公式" r:id="rId11" imgW="1013495" imgH="365666" progId="Equation.3">
                  <p:embed/>
                  <p:pic>
                    <p:nvPicPr>
                      <p:cNvPr id="19765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0"/>
                        <a:ext cx="2751138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7" name="Object 25"/>
          <p:cNvGraphicFramePr>
            <a:graphicFrameLocks noChangeAspect="1"/>
          </p:cNvGraphicFramePr>
          <p:nvPr/>
        </p:nvGraphicFramePr>
        <p:xfrm>
          <a:off x="304800" y="2590800"/>
          <a:ext cx="24304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5" name="公式" r:id="rId13" imgW="891434" imgH="457294" progId="Equation.3">
                  <p:embed/>
                </p:oleObj>
              </mc:Choice>
              <mc:Fallback>
                <p:oleObj name="公式" r:id="rId13" imgW="891434" imgH="457294" progId="Equation.3">
                  <p:embed/>
                  <p:pic>
                    <p:nvPicPr>
                      <p:cNvPr id="19765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90800"/>
                        <a:ext cx="243046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8" name="Object 26"/>
          <p:cNvGraphicFramePr>
            <a:graphicFrameLocks noChangeAspect="1"/>
          </p:cNvGraphicFramePr>
          <p:nvPr/>
        </p:nvGraphicFramePr>
        <p:xfrm>
          <a:off x="2819400" y="2667000"/>
          <a:ext cx="2782888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6" name="公式" r:id="rId15" imgW="1028806" imgH="358030" progId="Equation.3">
                  <p:embed/>
                </p:oleObj>
              </mc:Choice>
              <mc:Fallback>
                <p:oleObj name="公式" r:id="rId15" imgW="1028806" imgH="358030" progId="Equation.3">
                  <p:embed/>
                  <p:pic>
                    <p:nvPicPr>
                      <p:cNvPr id="19765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667000"/>
                        <a:ext cx="2782888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9" name="Object 27"/>
          <p:cNvGraphicFramePr>
            <a:graphicFrameLocks noChangeAspect="1"/>
          </p:cNvGraphicFramePr>
          <p:nvPr/>
        </p:nvGraphicFramePr>
        <p:xfrm>
          <a:off x="5562600" y="2743200"/>
          <a:ext cx="23685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7" name="公式" r:id="rId17" imgW="861237" imgH="319851" progId="Equation.3">
                  <p:embed/>
                </p:oleObj>
              </mc:Choice>
              <mc:Fallback>
                <p:oleObj name="公式" r:id="rId17" imgW="861237" imgH="319851" progId="Equation.3">
                  <p:embed/>
                  <p:pic>
                    <p:nvPicPr>
                      <p:cNvPr id="19765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743200"/>
                        <a:ext cx="236855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87271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658" name="Object 2"/>
          <p:cNvGraphicFramePr>
            <a:graphicFrameLocks noChangeAspect="1"/>
          </p:cNvGraphicFramePr>
          <p:nvPr/>
        </p:nvGraphicFramePr>
        <p:xfrm>
          <a:off x="1828800" y="2667000"/>
          <a:ext cx="4572000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47" name="公式" r:id="rId3" imgW="1523858" imgH="556134" progId="Equation.3">
                  <p:embed/>
                </p:oleObj>
              </mc:Choice>
              <mc:Fallback>
                <p:oleObj name="公式" r:id="rId3" imgW="1523858" imgH="556134" progId="Equation.3">
                  <p:embed/>
                  <p:pic>
                    <p:nvPicPr>
                      <p:cNvPr id="198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667000"/>
                        <a:ext cx="4572000" cy="185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59" name="Object 3"/>
          <p:cNvGraphicFramePr>
            <a:graphicFrameLocks noChangeAspect="1"/>
          </p:cNvGraphicFramePr>
          <p:nvPr/>
        </p:nvGraphicFramePr>
        <p:xfrm>
          <a:off x="1905000" y="1219200"/>
          <a:ext cx="53355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48" name="公式" r:id="rId5" imgW="2171594" imgH="403844" progId="Equation.3">
                  <p:embed/>
                </p:oleObj>
              </mc:Choice>
              <mc:Fallback>
                <p:oleObj name="公式" r:id="rId5" imgW="2171594" imgH="403844" progId="Equation.3">
                  <p:embed/>
                  <p:pic>
                    <p:nvPicPr>
                      <p:cNvPr id="1986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19200"/>
                        <a:ext cx="53355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0" name="Object 4"/>
          <p:cNvGraphicFramePr>
            <a:graphicFrameLocks noChangeAspect="1"/>
          </p:cNvGraphicFramePr>
          <p:nvPr/>
        </p:nvGraphicFramePr>
        <p:xfrm>
          <a:off x="609600" y="0"/>
          <a:ext cx="58674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49" name="公式" r:id="rId7" imgW="2286000" imgH="365666" progId="Equation.3">
                  <p:embed/>
                </p:oleObj>
              </mc:Choice>
              <mc:Fallback>
                <p:oleObj name="公式" r:id="rId7" imgW="2286000" imgH="365666" progId="Equation.3">
                  <p:embed/>
                  <p:pic>
                    <p:nvPicPr>
                      <p:cNvPr id="1986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0"/>
                        <a:ext cx="586740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6477000" y="2743200"/>
          <a:ext cx="20320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50" name="公式" r:id="rId9" imgW="632425" imgH="358030" progId="Equation.3">
                  <p:embed/>
                </p:oleObj>
              </mc:Choice>
              <mc:Fallback>
                <p:oleObj name="公式" r:id="rId9" imgW="632425" imgH="358030" progId="Equation.3">
                  <p:embed/>
                  <p:pic>
                    <p:nvPicPr>
                      <p:cNvPr id="1986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743200"/>
                        <a:ext cx="20320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2" name="Object 6"/>
          <p:cNvGraphicFramePr>
            <a:graphicFrameLocks noChangeAspect="1"/>
          </p:cNvGraphicFramePr>
          <p:nvPr/>
        </p:nvGraphicFramePr>
        <p:xfrm>
          <a:off x="0" y="4953000"/>
          <a:ext cx="2971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51" name="公式" r:id="rId11" imgW="1081969" imgH="396209" progId="Equation.3">
                  <p:embed/>
                </p:oleObj>
              </mc:Choice>
              <mc:Fallback>
                <p:oleObj name="公式" r:id="rId11" imgW="1081969" imgH="396209" progId="Equation.3">
                  <p:embed/>
                  <p:pic>
                    <p:nvPicPr>
                      <p:cNvPr id="1986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953000"/>
                        <a:ext cx="2971800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3" name="Object 7"/>
          <p:cNvGraphicFramePr>
            <a:graphicFrameLocks noChangeAspect="1"/>
          </p:cNvGraphicFramePr>
          <p:nvPr/>
        </p:nvGraphicFramePr>
        <p:xfrm>
          <a:off x="2971800" y="5181600"/>
          <a:ext cx="29527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52" name="公式" r:id="rId13" imgW="914400" imgH="152290" progId="Equation.3">
                  <p:embed/>
                </p:oleObj>
              </mc:Choice>
              <mc:Fallback>
                <p:oleObj name="公式" r:id="rId13" imgW="914400" imgH="152290" progId="Equation.3">
                  <p:embed/>
                  <p:pic>
                    <p:nvPicPr>
                      <p:cNvPr id="1986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81600"/>
                        <a:ext cx="29527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4" name="Object 8"/>
          <p:cNvGraphicFramePr>
            <a:graphicFrameLocks noChangeAspect="1"/>
          </p:cNvGraphicFramePr>
          <p:nvPr/>
        </p:nvGraphicFramePr>
        <p:xfrm>
          <a:off x="5867400" y="4953000"/>
          <a:ext cx="18097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53" name="公式" r:id="rId15" imgW="556295" imgH="358030" progId="Equation.3">
                  <p:embed/>
                </p:oleObj>
              </mc:Choice>
              <mc:Fallback>
                <p:oleObj name="公式" r:id="rId15" imgW="556295" imgH="358030" progId="Equation.3">
                  <p:embed/>
                  <p:pic>
                    <p:nvPicPr>
                      <p:cNvPr id="1986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953000"/>
                        <a:ext cx="180975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981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25" name="Text Box 45"/>
          <p:cNvSpPr txBox="1">
            <a:spLocks noChangeArrowheads="1"/>
          </p:cNvSpPr>
          <p:nvPr/>
        </p:nvSpPr>
        <p:spPr bwMode="auto">
          <a:xfrm>
            <a:off x="5791200" y="3228903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至少高于          两阶</a:t>
            </a:r>
          </a:p>
        </p:txBody>
      </p:sp>
      <p:sp>
        <p:nvSpPr>
          <p:cNvPr id="61442" name="Rectangle 4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43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143000" y="1524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§"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4.2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利用留数定理计算实变函数定积分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199684" name="Line 4"/>
          <p:cNvSpPr>
            <a:spLocks noChangeShapeType="1"/>
          </p:cNvSpPr>
          <p:nvPr/>
        </p:nvSpPr>
        <p:spPr bwMode="auto">
          <a:xfrm flipH="1">
            <a:off x="0" y="3810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0" y="1143000"/>
            <a:ext cx="2393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(1)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、无穷积分</a:t>
            </a:r>
          </a:p>
        </p:txBody>
      </p:sp>
      <p:graphicFrame>
        <p:nvGraphicFramePr>
          <p:cNvPr id="199688" name="Object 8"/>
          <p:cNvGraphicFramePr>
            <a:graphicFrameLocks noChangeAspect="1"/>
          </p:cNvGraphicFramePr>
          <p:nvPr/>
        </p:nvGraphicFramePr>
        <p:xfrm>
          <a:off x="2971800" y="838200"/>
          <a:ext cx="2513013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58" name="公式" r:id="rId4" imgW="594573" imgH="251554" progId="Equation.3">
                  <p:embed/>
                </p:oleObj>
              </mc:Choice>
              <mc:Fallback>
                <p:oleObj name="公式" r:id="rId4" imgW="594573" imgH="251554" progId="Equation.3">
                  <p:embed/>
                  <p:pic>
                    <p:nvPicPr>
                      <p:cNvPr id="1996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838200"/>
                        <a:ext cx="2513013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0" y="1905000"/>
            <a:ext cx="8458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在实轴上无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奇点，在上半平面除有限个孤立奇点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k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(k=1,2,…,n)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外处处解析；在包括实轴在内的上半平面中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，当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 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无穷时，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一致趋于零，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  <p:graphicFrame>
        <p:nvGraphicFramePr>
          <p:cNvPr id="199703" name="Object 23"/>
          <p:cNvGraphicFramePr>
            <a:graphicFrameLocks noChangeAspect="1"/>
          </p:cNvGraphicFramePr>
          <p:nvPr/>
        </p:nvGraphicFramePr>
        <p:xfrm>
          <a:off x="228600" y="3810000"/>
          <a:ext cx="2513013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59" name="公式" r:id="rId6" imgW="594573" imgH="251554" progId="Equation.3">
                  <p:embed/>
                </p:oleObj>
              </mc:Choice>
              <mc:Fallback>
                <p:oleObj name="公式" r:id="rId6" imgW="594573" imgH="251554" progId="Equation.3">
                  <p:embed/>
                  <p:pic>
                    <p:nvPicPr>
                      <p:cNvPr id="19970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10000"/>
                        <a:ext cx="2513013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04" name="Object 24"/>
          <p:cNvGraphicFramePr>
            <a:graphicFrameLocks noChangeAspect="1"/>
          </p:cNvGraphicFramePr>
          <p:nvPr/>
        </p:nvGraphicFramePr>
        <p:xfrm>
          <a:off x="381000" y="4724400"/>
          <a:ext cx="4454525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60" name="公式" r:id="rId8" imgW="1386911" imgH="358030" progId="Equation.3">
                  <p:embed/>
                </p:oleObj>
              </mc:Choice>
              <mc:Fallback>
                <p:oleObj name="公式" r:id="rId8" imgW="1386911" imgH="358030" progId="Equation.3">
                  <p:embed/>
                  <p:pic>
                    <p:nvPicPr>
                      <p:cNvPr id="19970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24400"/>
                        <a:ext cx="4454525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06" name="Line 26"/>
          <p:cNvSpPr>
            <a:spLocks noChangeShapeType="1"/>
          </p:cNvSpPr>
          <p:nvPr/>
        </p:nvSpPr>
        <p:spPr bwMode="auto">
          <a:xfrm>
            <a:off x="4953000" y="38100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9720" name="Group 40"/>
          <p:cNvGrpSpPr>
            <a:grpSpLocks/>
          </p:cNvGrpSpPr>
          <p:nvPr/>
        </p:nvGrpSpPr>
        <p:grpSpPr bwMode="auto">
          <a:xfrm>
            <a:off x="5791200" y="4267200"/>
            <a:ext cx="2622550" cy="2286000"/>
            <a:chOff x="3643" y="2496"/>
            <a:chExt cx="1652" cy="1440"/>
          </a:xfrm>
        </p:grpSpPr>
        <p:sp>
          <p:nvSpPr>
            <p:cNvPr id="61457" name="Oval 29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58" name="Rectangle 30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59" name="Line 25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60" name="Line 31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61" name="Oval 32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1462" name="Object 33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761" name="公式" r:id="rId10" imgW="91440" imgH="152290" progId="Equation.3">
                    <p:embed/>
                  </p:oleObj>
                </mc:Choice>
                <mc:Fallback>
                  <p:oleObj name="公式" r:id="rId10" imgW="91440" imgH="152290" progId="Equation.3">
                    <p:embed/>
                    <p:pic>
                      <p:nvPicPr>
                        <p:cNvPr id="61462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3" name="Oval 34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64" name="Oval 35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65" name="Text Box 36"/>
            <p:cNvSpPr txBox="1">
              <a:spLocks noChangeArrowheads="1"/>
            </p:cNvSpPr>
            <p:nvPr/>
          </p:nvSpPr>
          <p:spPr bwMode="auto">
            <a:xfrm>
              <a:off x="4416" y="3312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1466" name="Text Box 37"/>
            <p:cNvSpPr txBox="1">
              <a:spLocks noChangeArrowheads="1"/>
            </p:cNvSpPr>
            <p:nvPr/>
          </p:nvSpPr>
          <p:spPr bwMode="auto">
            <a:xfrm>
              <a:off x="3643" y="3446"/>
              <a:ext cx="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1467" name="Text Box 38"/>
            <p:cNvSpPr txBox="1">
              <a:spLocks noChangeArrowheads="1"/>
            </p:cNvSpPr>
            <p:nvPr/>
          </p:nvSpPr>
          <p:spPr bwMode="auto">
            <a:xfrm>
              <a:off x="4994" y="3408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1468" name="Text Box 39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graphicFrame>
        <p:nvGraphicFramePr>
          <p:cNvPr id="19972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142139"/>
              </p:ext>
            </p:extLst>
          </p:nvPr>
        </p:nvGraphicFramePr>
        <p:xfrm>
          <a:off x="-10967" y="3276599"/>
          <a:ext cx="29718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62" name="公式" r:id="rId12" imgW="1081969" imgH="129383" progId="Equation.3">
                  <p:embed/>
                </p:oleObj>
              </mc:Choice>
              <mc:Fallback>
                <p:oleObj name="公式" r:id="rId12" imgW="1081969" imgH="129383" progId="Equation.3">
                  <p:embed/>
                  <p:pic>
                    <p:nvPicPr>
                      <p:cNvPr id="19972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967" y="3276599"/>
                        <a:ext cx="29718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2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53685"/>
              </p:ext>
            </p:extLst>
          </p:nvPr>
        </p:nvGraphicFramePr>
        <p:xfrm>
          <a:off x="7295484" y="3213895"/>
          <a:ext cx="8493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63" name="公式" r:id="rId14" imgW="251354" imgH="129383" progId="Equation.3">
                  <p:embed/>
                </p:oleObj>
              </mc:Choice>
              <mc:Fallback>
                <p:oleObj name="公式" r:id="rId14" imgW="251354" imgH="129383" progId="Equation.3">
                  <p:embed/>
                  <p:pic>
                    <p:nvPicPr>
                      <p:cNvPr id="19972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5484" y="3213895"/>
                        <a:ext cx="84931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23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016897"/>
              </p:ext>
            </p:extLst>
          </p:nvPr>
        </p:nvGraphicFramePr>
        <p:xfrm>
          <a:off x="4982641" y="3221760"/>
          <a:ext cx="8778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64" name="公式" r:id="rId16" imgW="266665" imgH="129383" progId="Equation.3">
                  <p:embed/>
                </p:oleObj>
              </mc:Choice>
              <mc:Fallback>
                <p:oleObj name="公式" r:id="rId16" imgW="266665" imgH="129383" progId="Equation.3">
                  <p:embed/>
                  <p:pic>
                    <p:nvPicPr>
                      <p:cNvPr id="199723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2641" y="3221760"/>
                        <a:ext cx="87788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24" name="Text Box 44"/>
          <p:cNvSpPr txBox="1">
            <a:spLocks noChangeArrowheads="1"/>
          </p:cNvSpPr>
          <p:nvPr/>
        </p:nvSpPr>
        <p:spPr bwMode="auto">
          <a:xfrm>
            <a:off x="2888729" y="3272494"/>
            <a:ext cx="26437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x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→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无穷大，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9527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Line 3"/>
          <p:cNvSpPr>
            <a:spLocks noChangeShapeType="1"/>
          </p:cNvSpPr>
          <p:nvPr/>
        </p:nvSpPr>
        <p:spPr bwMode="auto">
          <a:xfrm flipH="1">
            <a:off x="0" y="228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证明：</a:t>
            </a: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0" y="5410200"/>
          <a:ext cx="2513013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1" name="公式" r:id="rId3" imgW="594573" imgH="251554" progId="Equation.3">
                  <p:embed/>
                </p:oleObj>
              </mc:Choice>
              <mc:Fallback>
                <p:oleObj name="公式" r:id="rId3" imgW="594573" imgH="251554" progId="Equation.3">
                  <p:embed/>
                  <p:pic>
                    <p:nvPicPr>
                      <p:cNvPr id="200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10200"/>
                        <a:ext cx="2513013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1" name="Object 7"/>
          <p:cNvGraphicFramePr>
            <a:graphicFrameLocks noChangeAspect="1"/>
          </p:cNvGraphicFramePr>
          <p:nvPr/>
        </p:nvGraphicFramePr>
        <p:xfrm>
          <a:off x="1219200" y="0"/>
          <a:ext cx="750093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2" name="公式" r:id="rId5" imgW="2339163" imgH="282097" progId="Equation.3">
                  <p:embed/>
                </p:oleObj>
              </mc:Choice>
              <mc:Fallback>
                <p:oleObj name="公式" r:id="rId5" imgW="2339163" imgH="282097" progId="Equation.3">
                  <p:embed/>
                  <p:pic>
                    <p:nvPicPr>
                      <p:cNvPr id="2007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750093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2" name="Object 8"/>
          <p:cNvGraphicFramePr>
            <a:graphicFrameLocks noChangeAspect="1"/>
          </p:cNvGraphicFramePr>
          <p:nvPr/>
        </p:nvGraphicFramePr>
        <p:xfrm>
          <a:off x="2971800" y="990600"/>
          <a:ext cx="39624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3" name="公式" r:id="rId7" imgW="1386911" imgH="358030" progId="Equation.3">
                  <p:embed/>
                </p:oleObj>
              </mc:Choice>
              <mc:Fallback>
                <p:oleObj name="公式" r:id="rId7" imgW="1386911" imgH="358030" progId="Equation.3">
                  <p:embed/>
                  <p:pic>
                    <p:nvPicPr>
                      <p:cNvPr id="2007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90600"/>
                        <a:ext cx="3962400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Line 9"/>
          <p:cNvSpPr>
            <a:spLocks noChangeShapeType="1"/>
          </p:cNvSpPr>
          <p:nvPr/>
        </p:nvSpPr>
        <p:spPr bwMode="auto">
          <a:xfrm>
            <a:off x="6477000" y="41148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2472" name="Group 10"/>
          <p:cNvGrpSpPr>
            <a:grpSpLocks/>
          </p:cNvGrpSpPr>
          <p:nvPr/>
        </p:nvGrpSpPr>
        <p:grpSpPr bwMode="auto">
          <a:xfrm>
            <a:off x="6521450" y="4343400"/>
            <a:ext cx="2622550" cy="2286000"/>
            <a:chOff x="3643" y="2496"/>
            <a:chExt cx="1652" cy="1440"/>
          </a:xfrm>
        </p:grpSpPr>
        <p:sp>
          <p:nvSpPr>
            <p:cNvPr id="62480" name="Oval 11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1" name="Rectangle 12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2" name="Line 13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3" name="Line 14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4" name="Oval 15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2485" name="Object 16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584" name="公式" r:id="rId9" imgW="91440" imgH="152290" progId="Equation.3">
                    <p:embed/>
                  </p:oleObj>
                </mc:Choice>
                <mc:Fallback>
                  <p:oleObj name="公式" r:id="rId9" imgW="91440" imgH="152290" progId="Equation.3">
                    <p:embed/>
                    <p:pic>
                      <p:nvPicPr>
                        <p:cNvPr id="62485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6" name="Oval 17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7" name="Oval 18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8" name="Text Box 19"/>
            <p:cNvSpPr txBox="1">
              <a:spLocks noChangeArrowheads="1"/>
            </p:cNvSpPr>
            <p:nvPr/>
          </p:nvSpPr>
          <p:spPr bwMode="auto">
            <a:xfrm>
              <a:off x="4416" y="3312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489" name="Text Box 20"/>
            <p:cNvSpPr txBox="1">
              <a:spLocks noChangeArrowheads="1"/>
            </p:cNvSpPr>
            <p:nvPr/>
          </p:nvSpPr>
          <p:spPr bwMode="auto">
            <a:xfrm>
              <a:off x="3643" y="3446"/>
              <a:ext cx="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490" name="Text Box 21"/>
            <p:cNvSpPr txBox="1">
              <a:spLocks noChangeArrowheads="1"/>
            </p:cNvSpPr>
            <p:nvPr/>
          </p:nvSpPr>
          <p:spPr bwMode="auto">
            <a:xfrm>
              <a:off x="4994" y="3408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491" name="Text Box 22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graphicFrame>
        <p:nvGraphicFramePr>
          <p:cNvPr id="200727" name="Object 23"/>
          <p:cNvGraphicFramePr>
            <a:graphicFrameLocks noChangeAspect="1"/>
          </p:cNvGraphicFramePr>
          <p:nvPr/>
        </p:nvGraphicFramePr>
        <p:xfrm>
          <a:off x="0" y="2438400"/>
          <a:ext cx="288131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5" name="公式" r:id="rId11" imgW="853582" imgH="305004" progId="Equation.3">
                  <p:embed/>
                </p:oleObj>
              </mc:Choice>
              <mc:Fallback>
                <p:oleObj name="公式" r:id="rId11" imgW="853582" imgH="305004" progId="Equation.3">
                  <p:embed/>
                  <p:pic>
                    <p:nvPicPr>
                      <p:cNvPr id="20072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288131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8" name="Object 24"/>
          <p:cNvGraphicFramePr>
            <a:graphicFrameLocks noChangeAspect="1"/>
          </p:cNvGraphicFramePr>
          <p:nvPr/>
        </p:nvGraphicFramePr>
        <p:xfrm>
          <a:off x="2895600" y="2286000"/>
          <a:ext cx="3670300" cy="146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6" name="公式" r:id="rId13" imgW="1104935" imgH="396209" progId="Equation.3">
                  <p:embed/>
                </p:oleObj>
              </mc:Choice>
              <mc:Fallback>
                <p:oleObj name="公式" r:id="rId13" imgW="1104935" imgH="396209" progId="Equation.3">
                  <p:embed/>
                  <p:pic>
                    <p:nvPicPr>
                      <p:cNvPr id="20072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286000"/>
                        <a:ext cx="3670300" cy="146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9" name="Object 25"/>
          <p:cNvGraphicFramePr>
            <a:graphicFrameLocks noChangeAspect="1"/>
          </p:cNvGraphicFramePr>
          <p:nvPr/>
        </p:nvGraphicFramePr>
        <p:xfrm>
          <a:off x="0" y="3657600"/>
          <a:ext cx="4064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7" name="公式" r:id="rId15" imgW="1234653" imgH="319851" progId="Equation.3">
                  <p:embed/>
                </p:oleObj>
              </mc:Choice>
              <mc:Fallback>
                <p:oleObj name="公式" r:id="rId15" imgW="1234653" imgH="319851" progId="Equation.3">
                  <p:embed/>
                  <p:pic>
                    <p:nvPicPr>
                      <p:cNvPr id="20072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657600"/>
                        <a:ext cx="4064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0" name="Object 26"/>
          <p:cNvGraphicFramePr>
            <a:graphicFrameLocks noChangeAspect="1"/>
          </p:cNvGraphicFramePr>
          <p:nvPr/>
        </p:nvGraphicFramePr>
        <p:xfrm>
          <a:off x="4114800" y="3962400"/>
          <a:ext cx="7445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8" name="公式" r:id="rId17" imgW="167569" imgH="99264" progId="Equation.3">
                  <p:embed/>
                </p:oleObj>
              </mc:Choice>
              <mc:Fallback>
                <p:oleObj name="公式" r:id="rId17" imgW="167569" imgH="99264" progId="Equation.3">
                  <p:embed/>
                  <p:pic>
                    <p:nvPicPr>
                      <p:cNvPr id="20073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962400"/>
                        <a:ext cx="7445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7" name="Line 27"/>
          <p:cNvSpPr>
            <a:spLocks noChangeShapeType="1"/>
          </p:cNvSpPr>
          <p:nvPr/>
        </p:nvSpPr>
        <p:spPr bwMode="auto">
          <a:xfrm>
            <a:off x="6477000" y="41148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0732" name="Object 28"/>
          <p:cNvGraphicFramePr>
            <a:graphicFrameLocks noChangeAspect="1"/>
          </p:cNvGraphicFramePr>
          <p:nvPr/>
        </p:nvGraphicFramePr>
        <p:xfrm>
          <a:off x="2438400" y="533400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589" name="公式" r:id="rId19" imgW="1386911" imgH="358030" progId="Equation.3">
                  <p:embed/>
                </p:oleObj>
              </mc:Choice>
              <mc:Fallback>
                <p:oleObj name="公式" r:id="rId19" imgW="1386911" imgH="358030" progId="Equation.3">
                  <p:embed/>
                  <p:pic>
                    <p:nvPicPr>
                      <p:cNvPr id="20073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33400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33" name="Line 29"/>
          <p:cNvSpPr>
            <a:spLocks noChangeShapeType="1"/>
          </p:cNvSpPr>
          <p:nvPr/>
        </p:nvSpPr>
        <p:spPr bwMode="auto">
          <a:xfrm flipH="1">
            <a:off x="0" y="495300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6588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0" y="1524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 flipH="1">
            <a:off x="0" y="1524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3493" name="Object 9"/>
          <p:cNvGraphicFramePr>
            <a:graphicFrameLocks noChangeAspect="1"/>
          </p:cNvGraphicFramePr>
          <p:nvPr/>
        </p:nvGraphicFramePr>
        <p:xfrm>
          <a:off x="2297113" y="0"/>
          <a:ext cx="279717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1" name="公式" r:id="rId3" imgW="739175" imgH="319851" progId="Equation.3">
                  <p:embed/>
                </p:oleObj>
              </mc:Choice>
              <mc:Fallback>
                <p:oleObj name="公式" r:id="rId3" imgW="739175" imgH="319851" progId="Equation.3">
                  <p:embed/>
                  <p:pic>
                    <p:nvPicPr>
                      <p:cNvPr id="634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0"/>
                        <a:ext cx="279717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0" y="3352800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上半平面奇点为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 i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1744" name="Object 16"/>
          <p:cNvGraphicFramePr>
            <a:graphicFrameLocks noChangeAspect="1"/>
          </p:cNvGraphicFramePr>
          <p:nvPr/>
        </p:nvGraphicFramePr>
        <p:xfrm>
          <a:off x="1143000" y="1828800"/>
          <a:ext cx="2286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2" name="公式" r:id="rId5" imgW="762142" imgH="319851" progId="Equation.3">
                  <p:embed/>
                </p:oleObj>
              </mc:Choice>
              <mc:Fallback>
                <p:oleObj name="公式" r:id="rId5" imgW="762142" imgH="319851" progId="Equation.3">
                  <p:embed/>
                  <p:pic>
                    <p:nvPicPr>
                      <p:cNvPr id="2017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2286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5" name="Object 17"/>
          <p:cNvGraphicFramePr>
            <a:graphicFrameLocks noChangeAspect="1"/>
          </p:cNvGraphicFramePr>
          <p:nvPr/>
        </p:nvGraphicFramePr>
        <p:xfrm>
          <a:off x="3429000" y="1828800"/>
          <a:ext cx="24590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3" name="公式" r:id="rId7" imgW="822960" imgH="342759" progId="Equation.3">
                  <p:embed/>
                </p:oleObj>
              </mc:Choice>
              <mc:Fallback>
                <p:oleObj name="公式" r:id="rId7" imgW="822960" imgH="342759" progId="Equation.3">
                  <p:embed/>
                  <p:pic>
                    <p:nvPicPr>
                      <p:cNvPr id="20174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28800"/>
                        <a:ext cx="24590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6" name="Object 18"/>
          <p:cNvGraphicFramePr>
            <a:graphicFrameLocks noChangeAspect="1"/>
          </p:cNvGraphicFramePr>
          <p:nvPr/>
        </p:nvGraphicFramePr>
        <p:xfrm>
          <a:off x="539750" y="4264025"/>
          <a:ext cx="28130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4" name="公式" r:id="rId9" imgW="952677" imgH="129383" progId="Equation.3">
                  <p:embed/>
                </p:oleObj>
              </mc:Choice>
              <mc:Fallback>
                <p:oleObj name="公式" r:id="rId9" imgW="952677" imgH="129383" progId="Equation.3">
                  <p:embed/>
                  <p:pic>
                    <p:nvPicPr>
                      <p:cNvPr id="2017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264025"/>
                        <a:ext cx="28130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7" name="Object 19"/>
          <p:cNvGraphicFramePr>
            <a:graphicFrameLocks noChangeAspect="1"/>
          </p:cNvGraphicFramePr>
          <p:nvPr/>
        </p:nvGraphicFramePr>
        <p:xfrm>
          <a:off x="3276600" y="4191000"/>
          <a:ext cx="35067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5" name="公式" r:id="rId11" imgW="1204031" imgH="205740" progId="Equation.3">
                  <p:embed/>
                </p:oleObj>
              </mc:Choice>
              <mc:Fallback>
                <p:oleObj name="公式" r:id="rId11" imgW="1204031" imgH="205740" progId="Equation.3">
                  <p:embed/>
                  <p:pic>
                    <p:nvPicPr>
                      <p:cNvPr id="20174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91000"/>
                        <a:ext cx="35067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8" name="Object 20"/>
          <p:cNvGraphicFramePr>
            <a:graphicFrameLocks noChangeAspect="1"/>
          </p:cNvGraphicFramePr>
          <p:nvPr/>
        </p:nvGraphicFramePr>
        <p:xfrm>
          <a:off x="914400" y="4876800"/>
          <a:ext cx="159226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6" name="公式" r:id="rId13" imgW="510363" imgH="319851" progId="Equation.3">
                  <p:embed/>
                </p:oleObj>
              </mc:Choice>
              <mc:Fallback>
                <p:oleObj name="公式" r:id="rId13" imgW="510363" imgH="319851" progId="Equation.3">
                  <p:embed/>
                  <p:pic>
                    <p:nvPicPr>
                      <p:cNvPr id="2017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800"/>
                        <a:ext cx="1592263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49" name="Object 21"/>
          <p:cNvGraphicFramePr>
            <a:graphicFrameLocks noChangeAspect="1"/>
          </p:cNvGraphicFramePr>
          <p:nvPr/>
        </p:nvGraphicFramePr>
        <p:xfrm>
          <a:off x="2438400" y="5257800"/>
          <a:ext cx="8286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77" name="公式" r:id="rId15" imgW="228813" imgH="91629" progId="Equation.3">
                  <p:embed/>
                </p:oleObj>
              </mc:Choice>
              <mc:Fallback>
                <p:oleObj name="公式" r:id="rId15" imgW="228813" imgH="91629" progId="Equation.3">
                  <p:embed/>
                  <p:pic>
                    <p:nvPicPr>
                      <p:cNvPr id="20174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257800"/>
                        <a:ext cx="82867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87470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03848" y="116632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前情回顾</a:t>
            </a: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98072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级数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8845" y="136942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幂级数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8695" y="2751790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泰勒</a:t>
            </a:r>
            <a:r>
              <a:rPr lang="zh-CN" altLang="en-US" dirty="0" smtClean="0"/>
              <a:t>级数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9606" y="3820822"/>
            <a:ext cx="2578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解析延拓：</a:t>
            </a:r>
            <a:endParaRPr lang="zh-CN" altLang="en-US" dirty="0"/>
          </a:p>
        </p:txBody>
      </p:sp>
      <p:graphicFrame>
        <p:nvGraphicFramePr>
          <p:cNvPr id="7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446523"/>
              </p:ext>
            </p:extLst>
          </p:nvPr>
        </p:nvGraphicFramePr>
        <p:xfrm>
          <a:off x="334801" y="3221308"/>
          <a:ext cx="5560053" cy="77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7" name="公式" r:id="rId4" imgW="2232837" imgH="380937" progId="Equation.3">
                  <p:embed/>
                </p:oleObj>
              </mc:Choice>
              <mc:Fallback>
                <p:oleObj name="公式" r:id="rId4" imgW="2232837" imgH="380937" progId="Equation.3">
                  <p:embed/>
                  <p:pic>
                    <p:nvPicPr>
                      <p:cNvPr id="7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1" y="3221308"/>
                        <a:ext cx="5560053" cy="7794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426738"/>
              </p:ext>
            </p:extLst>
          </p:nvPr>
        </p:nvGraphicFramePr>
        <p:xfrm>
          <a:off x="409607" y="1768620"/>
          <a:ext cx="6192688" cy="59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8" name="Equation" r:id="rId6" imgW="2514600" imgH="241200" progId="Equation.DSMT4">
                  <p:embed/>
                </p:oleObj>
              </mc:Choice>
              <mc:Fallback>
                <p:oleObj name="Equation" r:id="rId6" imgW="2514600" imgH="241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9607" y="1768620"/>
                        <a:ext cx="6192688" cy="59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111290"/>
              </p:ext>
            </p:extLst>
          </p:nvPr>
        </p:nvGraphicFramePr>
        <p:xfrm>
          <a:off x="2705975" y="2147489"/>
          <a:ext cx="1599952" cy="110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09" name="公式" r:id="rId8" imgW="746831" imgH="396209" progId="Equation.3">
                  <p:embed/>
                </p:oleObj>
              </mc:Choice>
              <mc:Fallback>
                <p:oleObj name="公式" r:id="rId8" imgW="746831" imgH="396209" progId="Equation.3">
                  <p:embed/>
                  <p:pic>
                    <p:nvPicPr>
                      <p:cNvPr id="9" name="Object 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75" y="2147489"/>
                        <a:ext cx="1599952" cy="110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062628" y="3885498"/>
            <a:ext cx="3895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解析延拓的唯一性</a:t>
            </a:r>
            <a:endParaRPr lang="zh-CN" altLang="en-US" dirty="0"/>
          </a:p>
        </p:txBody>
      </p:sp>
      <p:sp>
        <p:nvSpPr>
          <p:cNvPr id="15" name="右大括号 14"/>
          <p:cNvSpPr/>
          <p:nvPr/>
        </p:nvSpPr>
        <p:spPr bwMode="auto">
          <a:xfrm>
            <a:off x="6355385" y="1565503"/>
            <a:ext cx="493819" cy="2808463"/>
          </a:xfrm>
          <a:prstGeom prst="rightBrace">
            <a:avLst>
              <a:gd name="adj1" fmla="val 6500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871365" y="2600963"/>
            <a:ext cx="198804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单连通区域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解析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4411" y="4691588"/>
            <a:ext cx="2578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洛朗级数：</a:t>
            </a:r>
            <a:endParaRPr lang="zh-CN" altLang="en-US" dirty="0"/>
          </a:p>
        </p:txBody>
      </p:sp>
      <p:graphicFrame>
        <p:nvGraphicFramePr>
          <p:cNvPr id="1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521343"/>
              </p:ext>
            </p:extLst>
          </p:nvPr>
        </p:nvGraphicFramePr>
        <p:xfrm>
          <a:off x="676964" y="5085745"/>
          <a:ext cx="2062080" cy="79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0" name="公式" r:id="rId10" imgW="1280160" imgH="358030" progId="Equation.3">
                  <p:embed/>
                </p:oleObj>
              </mc:Choice>
              <mc:Fallback>
                <p:oleObj name="公式" r:id="rId10" imgW="1280160" imgH="358030" progId="Equation.3">
                  <p:embed/>
                  <p:pic>
                    <p:nvPicPr>
                      <p:cNvPr id="16592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64" y="5085745"/>
                        <a:ext cx="2062080" cy="795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04935"/>
              </p:ext>
            </p:extLst>
          </p:nvPr>
        </p:nvGraphicFramePr>
        <p:xfrm>
          <a:off x="2915816" y="5038553"/>
          <a:ext cx="3558696" cy="889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1" name="公式" r:id="rId12" imgW="1539169" imgH="358030" progId="Equation.3">
                  <p:embed/>
                </p:oleObj>
              </mc:Choice>
              <mc:Fallback>
                <p:oleObj name="公式" r:id="rId12" imgW="1539169" imgH="358030" progId="Equation.3">
                  <p:embed/>
                  <p:pic>
                    <p:nvPicPr>
                      <p:cNvPr id="16592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038553"/>
                        <a:ext cx="3558696" cy="889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18896" y="5992903"/>
            <a:ext cx="357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.</a:t>
            </a:r>
            <a:r>
              <a:rPr lang="zh-CN" altLang="en-US" dirty="0" smtClean="0"/>
              <a:t>奇点的分类：</a:t>
            </a:r>
            <a:endParaRPr lang="zh-CN" altLang="en-US" dirty="0"/>
          </a:p>
        </p:txBody>
      </p:sp>
      <p:sp>
        <p:nvSpPr>
          <p:cNvPr id="22" name="右大括号 21"/>
          <p:cNvSpPr/>
          <p:nvPr/>
        </p:nvSpPr>
        <p:spPr bwMode="auto">
          <a:xfrm>
            <a:off x="6227602" y="4983975"/>
            <a:ext cx="493819" cy="1451328"/>
          </a:xfrm>
          <a:prstGeom prst="rightBrace">
            <a:avLst>
              <a:gd name="adj1" fmla="val 6500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891751" y="497412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连通区域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797342" y="5929793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奇点邻域区域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258149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02755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 flipH="1">
            <a:off x="0" y="1524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2209800" y="0"/>
          <a:ext cx="3416300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4" name="公式" r:id="rId3" imgW="914400" imgH="342759" progId="Equation.3">
                  <p:embed/>
                </p:oleObj>
              </mc:Choice>
              <mc:Fallback>
                <p:oleObj name="公式" r:id="rId3" imgW="914400" imgH="342759" progId="Equation.3">
                  <p:embed/>
                  <p:pic>
                    <p:nvPicPr>
                      <p:cNvPr id="645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0"/>
                        <a:ext cx="3416300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838200" y="1600200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被积函数的奇点为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6705600" y="2209800"/>
            <a:ext cx="2209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上半平面为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= i</a:t>
            </a:r>
          </a:p>
        </p:txBody>
      </p:sp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533400" y="1981200"/>
          <a:ext cx="27701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5" name="公式" r:id="rId5" imgW="937366" imgH="342759" progId="Equation.3">
                  <p:embed/>
                </p:oleObj>
              </mc:Choice>
              <mc:Fallback>
                <p:oleObj name="公式" r:id="rId5" imgW="937366" imgH="342759" progId="Equation.3">
                  <p:embed/>
                  <p:pic>
                    <p:nvPicPr>
                      <p:cNvPr id="2027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81200"/>
                        <a:ext cx="277018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1" name="Object 9"/>
          <p:cNvGraphicFramePr>
            <a:graphicFrameLocks noChangeAspect="1"/>
          </p:cNvGraphicFramePr>
          <p:nvPr/>
        </p:nvGraphicFramePr>
        <p:xfrm>
          <a:off x="3200400" y="1981200"/>
          <a:ext cx="28400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6" name="公式" r:id="rId7" imgW="967563" imgH="342759" progId="Equation.3">
                  <p:embed/>
                </p:oleObj>
              </mc:Choice>
              <mc:Fallback>
                <p:oleObj name="公式" r:id="rId7" imgW="967563" imgH="342759" progId="Equation.3">
                  <p:embed/>
                  <p:pic>
                    <p:nvPicPr>
                      <p:cNvPr id="2027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81200"/>
                        <a:ext cx="28400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2" name="Rectangle 14"/>
          <p:cNvSpPr>
            <a:spLocks noChangeArrowheads="1"/>
          </p:cNvSpPr>
          <p:nvPr/>
        </p:nvSpPr>
        <p:spPr bwMode="auto">
          <a:xfrm>
            <a:off x="6019800" y="3810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为整数</a:t>
            </a:r>
          </a:p>
        </p:txBody>
      </p:sp>
      <p:graphicFrame>
        <p:nvGraphicFramePr>
          <p:cNvPr id="202767" name="Object 15"/>
          <p:cNvGraphicFramePr>
            <a:graphicFrameLocks noChangeAspect="1"/>
          </p:cNvGraphicFramePr>
          <p:nvPr/>
        </p:nvGraphicFramePr>
        <p:xfrm>
          <a:off x="125413" y="3276600"/>
          <a:ext cx="735806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7" name="公式" r:id="rId9" imgW="2529698" imgH="365666" progId="Equation.3">
                  <p:embed/>
                </p:oleObj>
              </mc:Choice>
              <mc:Fallback>
                <p:oleObj name="公式" r:id="rId9" imgW="2529698" imgH="365666" progId="Equation.3">
                  <p:embed/>
                  <p:pic>
                    <p:nvPicPr>
                      <p:cNvPr id="2027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3" y="3276600"/>
                        <a:ext cx="7358062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8" name="Object 16"/>
          <p:cNvGraphicFramePr>
            <a:graphicFrameLocks noChangeAspect="1"/>
          </p:cNvGraphicFramePr>
          <p:nvPr/>
        </p:nvGraphicFramePr>
        <p:xfrm>
          <a:off x="1371600" y="4419600"/>
          <a:ext cx="491648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8" name="公式" r:id="rId11" imgW="1661231" imgH="365666" progId="Equation.3">
                  <p:embed/>
                </p:oleObj>
              </mc:Choice>
              <mc:Fallback>
                <p:oleObj name="公式" r:id="rId11" imgW="1661231" imgH="365666" progId="Equation.3">
                  <p:embed/>
                  <p:pic>
                    <p:nvPicPr>
                      <p:cNvPr id="2027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419600"/>
                        <a:ext cx="4916488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9" name="Object 17"/>
          <p:cNvGraphicFramePr>
            <a:graphicFrameLocks noChangeAspect="1"/>
          </p:cNvGraphicFramePr>
          <p:nvPr/>
        </p:nvGraphicFramePr>
        <p:xfrm>
          <a:off x="1295400" y="5653088"/>
          <a:ext cx="78486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129" name="公式" r:id="rId13" imgW="2880573" imgH="342759" progId="Equation.3">
                  <p:embed/>
                </p:oleObj>
              </mc:Choice>
              <mc:Fallback>
                <p:oleObj name="公式" r:id="rId13" imgW="2880573" imgH="342759" progId="Equation.3">
                  <p:embed/>
                  <p:pic>
                    <p:nvPicPr>
                      <p:cNvPr id="2027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653088"/>
                        <a:ext cx="78486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6086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Line 4"/>
          <p:cNvSpPr>
            <a:spLocks noChangeShapeType="1"/>
          </p:cNvSpPr>
          <p:nvPr/>
        </p:nvSpPr>
        <p:spPr bwMode="auto">
          <a:xfrm flipH="1">
            <a:off x="0" y="5638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3786" name="Object 10"/>
          <p:cNvGraphicFramePr>
            <a:graphicFrameLocks noChangeAspect="1"/>
          </p:cNvGraphicFramePr>
          <p:nvPr/>
        </p:nvGraphicFramePr>
        <p:xfrm>
          <a:off x="0" y="5943600"/>
          <a:ext cx="28130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2" name="公式" r:id="rId3" imgW="952677" imgH="129383" progId="Equation.3">
                  <p:embed/>
                </p:oleObj>
              </mc:Choice>
              <mc:Fallback>
                <p:oleObj name="公式" r:id="rId3" imgW="952677" imgH="129383" progId="Equation.3">
                  <p:embed/>
                  <p:pic>
                    <p:nvPicPr>
                      <p:cNvPr id="2037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943600"/>
                        <a:ext cx="28130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8" name="Object 12"/>
          <p:cNvGraphicFramePr>
            <a:graphicFrameLocks noChangeAspect="1"/>
          </p:cNvGraphicFramePr>
          <p:nvPr/>
        </p:nvGraphicFramePr>
        <p:xfrm>
          <a:off x="0" y="304800"/>
          <a:ext cx="12192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3" name="公式" r:id="rId5" imgW="457200" imgH="129383" progId="Equation.3">
                  <p:embed/>
                </p:oleObj>
              </mc:Choice>
              <mc:Fallback>
                <p:oleObj name="公式" r:id="rId5" imgW="457200" imgH="129383" progId="Equation.3">
                  <p:embed/>
                  <p:pic>
                    <p:nvPicPr>
                      <p:cNvPr id="2037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4800"/>
                        <a:ext cx="12192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0" name="Object 14"/>
          <p:cNvGraphicFramePr>
            <a:graphicFrameLocks noChangeAspect="1"/>
          </p:cNvGraphicFramePr>
          <p:nvPr/>
        </p:nvGraphicFramePr>
        <p:xfrm>
          <a:off x="1143000" y="0"/>
          <a:ext cx="800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4" name="公式" r:id="rId7" imgW="2880573" imgH="342759" progId="Equation.3">
                  <p:embed/>
                </p:oleObj>
              </mc:Choice>
              <mc:Fallback>
                <p:oleObj name="公式" r:id="rId7" imgW="2880573" imgH="342759" progId="Equation.3">
                  <p:embed/>
                  <p:pic>
                    <p:nvPicPr>
                      <p:cNvPr id="2037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8001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1" name="Object 15"/>
          <p:cNvGraphicFramePr>
            <a:graphicFrameLocks noChangeAspect="1"/>
          </p:cNvGraphicFramePr>
          <p:nvPr/>
        </p:nvGraphicFramePr>
        <p:xfrm>
          <a:off x="1371600" y="1219200"/>
          <a:ext cx="57689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5" name="公式" r:id="rId9" imgW="2057613" imgH="342759" progId="Equation.3">
                  <p:embed/>
                </p:oleObj>
              </mc:Choice>
              <mc:Fallback>
                <p:oleObj name="公式" r:id="rId9" imgW="2057613" imgH="342759" progId="Equation.3">
                  <p:embed/>
                  <p:pic>
                    <p:nvPicPr>
                      <p:cNvPr id="2037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219200"/>
                        <a:ext cx="57689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3" name="Object 17"/>
          <p:cNvGraphicFramePr>
            <a:graphicFrameLocks noChangeAspect="1"/>
          </p:cNvGraphicFramePr>
          <p:nvPr/>
        </p:nvGraphicFramePr>
        <p:xfrm>
          <a:off x="1371600" y="2743200"/>
          <a:ext cx="65246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6" name="公式" r:id="rId11" imgW="2339163" imgH="342759" progId="Equation.3">
                  <p:embed/>
                </p:oleObj>
              </mc:Choice>
              <mc:Fallback>
                <p:oleObj name="公式" r:id="rId11" imgW="2339163" imgH="342759" progId="Equation.3">
                  <p:embed/>
                  <p:pic>
                    <p:nvPicPr>
                      <p:cNvPr id="2037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43200"/>
                        <a:ext cx="65246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4" name="Object 18"/>
          <p:cNvGraphicFramePr>
            <a:graphicFrameLocks noChangeAspect="1"/>
          </p:cNvGraphicFramePr>
          <p:nvPr/>
        </p:nvGraphicFramePr>
        <p:xfrm>
          <a:off x="1295400" y="4114800"/>
          <a:ext cx="48069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7" name="公式" r:id="rId13" imgW="1699083" imgH="342759" progId="Equation.3">
                  <p:embed/>
                </p:oleObj>
              </mc:Choice>
              <mc:Fallback>
                <p:oleObj name="公式" r:id="rId13" imgW="1699083" imgH="342759" progId="Equation.3">
                  <p:embed/>
                  <p:pic>
                    <p:nvPicPr>
                      <p:cNvPr id="20379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14800"/>
                        <a:ext cx="48069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65053"/>
              </p:ext>
            </p:extLst>
          </p:nvPr>
        </p:nvGraphicFramePr>
        <p:xfrm>
          <a:off x="2813050" y="5676900"/>
          <a:ext cx="4935537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88" name="Equation" r:id="rId15" imgW="1739880" imgH="419040" progId="Equation.DSMT4">
                  <p:embed/>
                </p:oleObj>
              </mc:Choice>
              <mc:Fallback>
                <p:oleObj name="Equation" r:id="rId15" imgW="1739880" imgH="419040" progId="Equation.DSMT4">
                  <p:embed/>
                  <p:pic>
                    <p:nvPicPr>
                      <p:cNvPr id="2037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5676900"/>
                        <a:ext cx="4935537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7666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25988"/>
              </p:ext>
            </p:extLst>
          </p:nvPr>
        </p:nvGraphicFramePr>
        <p:xfrm>
          <a:off x="2411760" y="14287"/>
          <a:ext cx="3297237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0" name="Equation" r:id="rId3" imgW="1180800" imgH="393480" progId="Equation.DSMT4">
                  <p:embed/>
                </p:oleObj>
              </mc:Choice>
              <mc:Fallback>
                <p:oleObj name="Equation" r:id="rId3" imgW="1180800" imgH="393480" progId="Equation.DSMT4">
                  <p:embed/>
                  <p:pic>
                    <p:nvPicPr>
                      <p:cNvPr id="634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4287"/>
                        <a:ext cx="3297237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379462"/>
              </p:ext>
            </p:extLst>
          </p:nvPr>
        </p:nvGraphicFramePr>
        <p:xfrm>
          <a:off x="1241425" y="1052513"/>
          <a:ext cx="233997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1" name="Equation" r:id="rId5" imgW="838080" imgH="393480" progId="Equation.DSMT4">
                  <p:embed/>
                </p:oleObj>
              </mc:Choice>
              <mc:Fallback>
                <p:oleObj name="Equation" r:id="rId5" imgW="838080" imgH="3934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052513"/>
                        <a:ext cx="233997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197770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解：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998373"/>
              </p:ext>
            </p:extLst>
          </p:nvPr>
        </p:nvGraphicFramePr>
        <p:xfrm>
          <a:off x="3909120" y="1573903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2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9120" y="1573903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707904" y="1409018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存在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个奇点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137356"/>
              </p:ext>
            </p:extLst>
          </p:nvPr>
        </p:nvGraphicFramePr>
        <p:xfrm>
          <a:off x="6084888" y="1349375"/>
          <a:ext cx="2554287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3" name="Equation" r:id="rId9" imgW="838080" imgH="241200" progId="Equation.DSMT4">
                  <p:embed/>
                </p:oleObj>
              </mc:Choice>
              <mc:Fallback>
                <p:oleObj name="Equation" r:id="rId9" imgW="838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4888" y="1349375"/>
                        <a:ext cx="2554287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546016"/>
              </p:ext>
            </p:extLst>
          </p:nvPr>
        </p:nvGraphicFramePr>
        <p:xfrm>
          <a:off x="323528" y="2237770"/>
          <a:ext cx="7904163" cy="347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4" name="Equation" r:id="rId11" imgW="2984400" imgH="1269720" progId="Equation.DSMT4">
                  <p:embed/>
                </p:oleObj>
              </mc:Choice>
              <mc:Fallback>
                <p:oleObj name="Equation" r:id="rId11" imgW="2984400" imgH="126972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237770"/>
                        <a:ext cx="7904163" cy="347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5814489" y="286053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且为偶数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68870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6995" y="83294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4561"/>
              </p:ext>
            </p:extLst>
          </p:nvPr>
        </p:nvGraphicFramePr>
        <p:xfrm>
          <a:off x="3211684" y="116632"/>
          <a:ext cx="37957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0" name="Equation" r:id="rId3" imgW="1244520" imgH="203040" progId="Equation.DSMT4">
                  <p:embed/>
                </p:oleObj>
              </mc:Choice>
              <mc:Fallback>
                <p:oleObj name="Equation" r:id="rId3" imgW="1244520" imgH="203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1684" y="116632"/>
                        <a:ext cx="3795712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178"/>
              </p:ext>
            </p:extLst>
          </p:nvPr>
        </p:nvGraphicFramePr>
        <p:xfrm>
          <a:off x="576660" y="1907296"/>
          <a:ext cx="1431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1" name="Equation" r:id="rId5" imgW="469800" imgH="177480" progId="Equation.DSMT4">
                  <p:embed/>
                </p:oleObj>
              </mc:Choice>
              <mc:Fallback>
                <p:oleObj name="Equation" r:id="rId5" imgW="469800" imgH="17748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660" y="1907296"/>
                        <a:ext cx="1431925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653" y="806601"/>
            <a:ext cx="377603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对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进行奇偶讨论：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438237"/>
              </p:ext>
            </p:extLst>
          </p:nvPr>
        </p:nvGraphicFramePr>
        <p:xfrm>
          <a:off x="2609227" y="1907296"/>
          <a:ext cx="174148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2" name="Equation" r:id="rId7" imgW="571320" imgH="177480" progId="Equation.DSMT4">
                  <p:embed/>
                </p:oleObj>
              </mc:Choice>
              <mc:Fallback>
                <p:oleObj name="Equation" r:id="rId7" imgW="571320" imgH="17748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9227" y="1907296"/>
                        <a:ext cx="1741488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9937" y="1383434"/>
            <a:ext cx="132772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偶数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00589"/>
              </p:ext>
            </p:extLst>
          </p:nvPr>
        </p:nvGraphicFramePr>
        <p:xfrm>
          <a:off x="219937" y="2587609"/>
          <a:ext cx="805497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3" name="Equation" r:id="rId9" imgW="3441600" imgH="1333440" progId="Equation.DSMT4">
                  <p:embed/>
                </p:oleObj>
              </mc:Choice>
              <mc:Fallback>
                <p:oleObj name="Equation" r:id="rId9" imgW="3441600" imgH="133344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37" y="2587609"/>
                        <a:ext cx="8054975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190726"/>
              </p:ext>
            </p:extLst>
          </p:nvPr>
        </p:nvGraphicFramePr>
        <p:xfrm>
          <a:off x="304800" y="5816600"/>
          <a:ext cx="42132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4" name="Equation" r:id="rId11" imgW="1904760" imgH="419040" progId="Equation.DSMT4">
                  <p:embed/>
                </p:oleObj>
              </mc:Choice>
              <mc:Fallback>
                <p:oleObj name="Equation" r:id="rId11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4800" y="5816600"/>
                        <a:ext cx="421322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714355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1520" y="332656"/>
            <a:ext cx="201622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为偶数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643823"/>
              </p:ext>
            </p:extLst>
          </p:nvPr>
        </p:nvGraphicFramePr>
        <p:xfrm>
          <a:off x="1907704" y="269652"/>
          <a:ext cx="365283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5" name="Equation" r:id="rId3" imgW="1650960" imgH="419040" progId="Equation.DSMT4">
                  <p:embed/>
                </p:oleObj>
              </mc:Choice>
              <mc:Fallback>
                <p:oleObj name="Equation" r:id="rId3" imgW="1650960" imgH="419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269652"/>
                        <a:ext cx="3652837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5768" y="1196752"/>
            <a:ext cx="733056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此外，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为偶数时，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f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x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）为偶函数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123590"/>
              </p:ext>
            </p:extLst>
          </p:nvPr>
        </p:nvGraphicFramePr>
        <p:xfrm>
          <a:off x="265768" y="1720614"/>
          <a:ext cx="5354638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6" name="Equation" r:id="rId5" imgW="1917360" imgH="419040" progId="Equation.DSMT4">
                  <p:embed/>
                </p:oleObj>
              </mc:Choice>
              <mc:Fallback>
                <p:oleObj name="Equation" r:id="rId5" imgW="1917360" imgH="41904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68" y="1720614"/>
                        <a:ext cx="5354638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205829"/>
              </p:ext>
            </p:extLst>
          </p:nvPr>
        </p:nvGraphicFramePr>
        <p:xfrm>
          <a:off x="265768" y="2861381"/>
          <a:ext cx="6682496" cy="118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7" name="Equation" r:id="rId7" imgW="2666880" imgH="457200" progId="Equation.DSMT4">
                  <p:embed/>
                </p:oleObj>
              </mc:Choice>
              <mc:Fallback>
                <p:oleObj name="Equation" r:id="rId7" imgW="2666880" imgH="457200" progId="Equation.DSMT4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68" y="2861381"/>
                        <a:ext cx="6682496" cy="118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74293" y="4365104"/>
            <a:ext cx="228148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为奇数时？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00195" y="5085184"/>
            <a:ext cx="228148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-1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442473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Line 3"/>
          <p:cNvSpPr>
            <a:spLocks noChangeShapeType="1"/>
          </p:cNvSpPr>
          <p:nvPr/>
        </p:nvSpPr>
        <p:spPr bwMode="auto">
          <a:xfrm flipH="1">
            <a:off x="0" y="3505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0" y="0"/>
            <a:ext cx="454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(2)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、三角函数有理积分积分</a:t>
            </a:r>
          </a:p>
        </p:txBody>
      </p:sp>
      <p:graphicFrame>
        <p:nvGraphicFramePr>
          <p:cNvPr id="204805" name="Object 5"/>
          <p:cNvGraphicFramePr>
            <a:graphicFrameLocks noChangeAspect="1"/>
          </p:cNvGraphicFramePr>
          <p:nvPr/>
        </p:nvGraphicFramePr>
        <p:xfrm>
          <a:off x="2819400" y="457200"/>
          <a:ext cx="388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33" name="公式" r:id="rId3" imgW="1204031" imgH="251554" progId="Equation.3">
                  <p:embed/>
                </p:oleObj>
              </mc:Choice>
              <mc:Fallback>
                <p:oleObj name="公式" r:id="rId3" imgW="1204031" imgH="251554" progId="Equation.3">
                  <p:embed/>
                  <p:pic>
                    <p:nvPicPr>
                      <p:cNvPr id="204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57200"/>
                        <a:ext cx="388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6" name="Text Box 6"/>
          <p:cNvSpPr txBox="1">
            <a:spLocks noChangeArrowheads="1"/>
          </p:cNvSpPr>
          <p:nvPr/>
        </p:nvSpPr>
        <p:spPr bwMode="auto">
          <a:xfrm>
            <a:off x="0" y="1447800"/>
            <a:ext cx="90614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(cos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, sin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)</a:t>
            </a:r>
            <a:r>
              <a:rPr kumimoji="1" lang="zh-CN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cos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, sin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的有理函数，且在[0，2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]上连续，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  <p:graphicFrame>
        <p:nvGraphicFramePr>
          <p:cNvPr id="204808" name="Object 8"/>
          <p:cNvGraphicFramePr>
            <a:graphicFrameLocks noChangeAspect="1"/>
          </p:cNvGraphicFramePr>
          <p:nvPr/>
        </p:nvGraphicFramePr>
        <p:xfrm>
          <a:off x="4114800" y="2209800"/>
          <a:ext cx="35052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34" name="公式" r:id="rId5" imgW="1241883" imgH="358030" progId="Equation.3">
                  <p:embed/>
                </p:oleObj>
              </mc:Choice>
              <mc:Fallback>
                <p:oleObj name="公式" r:id="rId5" imgW="1241883" imgH="358030" progId="Equation.3">
                  <p:embed/>
                  <p:pic>
                    <p:nvPicPr>
                      <p:cNvPr id="2048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09800"/>
                        <a:ext cx="35052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3" name="Object 23"/>
          <p:cNvGraphicFramePr>
            <a:graphicFrameLocks noChangeAspect="1"/>
          </p:cNvGraphicFramePr>
          <p:nvPr/>
        </p:nvGraphicFramePr>
        <p:xfrm>
          <a:off x="1524000" y="3429000"/>
          <a:ext cx="4605338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35" name="公式" r:id="rId7" imgW="1714394" imgH="380937" progId="Equation.3">
                  <p:embed/>
                </p:oleObj>
              </mc:Choice>
              <mc:Fallback>
                <p:oleObj name="公式" r:id="rId7" imgW="1714394" imgH="380937" progId="Equation.3">
                  <p:embed/>
                  <p:pic>
                    <p:nvPicPr>
                      <p:cNvPr id="20482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4605338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0" y="3733800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其中</a:t>
            </a:r>
          </a:p>
        </p:txBody>
      </p:sp>
      <p:graphicFrame>
        <p:nvGraphicFramePr>
          <p:cNvPr id="204828" name="Object 28"/>
          <p:cNvGraphicFramePr>
            <a:graphicFrameLocks noChangeAspect="1"/>
          </p:cNvGraphicFramePr>
          <p:nvPr/>
        </p:nvGraphicFramePr>
        <p:xfrm>
          <a:off x="304800" y="2362200"/>
          <a:ext cx="388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36" name="公式" r:id="rId9" imgW="1204031" imgH="251554" progId="Equation.3">
                  <p:embed/>
                </p:oleObj>
              </mc:Choice>
              <mc:Fallback>
                <p:oleObj name="公式" r:id="rId9" imgW="1204031" imgH="251554" progId="Equation.3">
                  <p:embed/>
                  <p:pic>
                    <p:nvPicPr>
                      <p:cNvPr id="20482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62200"/>
                        <a:ext cx="388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4953000" y="5029200"/>
            <a:ext cx="3810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表示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在单位圆内所有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奇点的留数和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204830" name="Object 30"/>
          <p:cNvGraphicFramePr>
            <a:graphicFrameLocks noChangeAspect="1"/>
          </p:cNvGraphicFramePr>
          <p:nvPr/>
        </p:nvGraphicFramePr>
        <p:xfrm>
          <a:off x="1828800" y="4876800"/>
          <a:ext cx="2528888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37" name="公式" r:id="rId11" imgW="876123" imgH="358030" progId="Equation.3">
                  <p:embed/>
                </p:oleObj>
              </mc:Choice>
              <mc:Fallback>
                <p:oleObj name="公式" r:id="rId11" imgW="876123" imgH="358030" progId="Equation.3">
                  <p:embed/>
                  <p:pic>
                    <p:nvPicPr>
                      <p:cNvPr id="20483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76800"/>
                        <a:ext cx="2528888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5461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Line 2"/>
          <p:cNvSpPr>
            <a:spLocks noChangeShapeType="1"/>
          </p:cNvSpPr>
          <p:nvPr/>
        </p:nvSpPr>
        <p:spPr bwMode="auto">
          <a:xfrm flipH="1">
            <a:off x="0" y="3505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证明：</a:t>
            </a:r>
          </a:p>
        </p:txBody>
      </p:sp>
      <p:graphicFrame>
        <p:nvGraphicFramePr>
          <p:cNvPr id="205845" name="Object 21"/>
          <p:cNvGraphicFramePr>
            <a:graphicFrameLocks noChangeAspect="1"/>
          </p:cNvGraphicFramePr>
          <p:nvPr/>
        </p:nvGraphicFramePr>
        <p:xfrm>
          <a:off x="1676400" y="1752600"/>
          <a:ext cx="40655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3" name="公式" r:id="rId3" imgW="1234653" imgH="152290" progId="Equation.3">
                  <p:embed/>
                </p:oleObj>
              </mc:Choice>
              <mc:Fallback>
                <p:oleObj name="公式" r:id="rId3" imgW="1234653" imgH="152290" progId="Equation.3">
                  <p:embed/>
                  <p:pic>
                    <p:nvPicPr>
                      <p:cNvPr id="20584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40655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46" name="Object 22"/>
          <p:cNvGraphicFramePr>
            <a:graphicFrameLocks noChangeAspect="1"/>
          </p:cNvGraphicFramePr>
          <p:nvPr/>
        </p:nvGraphicFramePr>
        <p:xfrm>
          <a:off x="1828800" y="228600"/>
          <a:ext cx="13366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4" name="公式" r:id="rId5" imgW="358105" imgH="129383" progId="Equation.3">
                  <p:embed/>
                </p:oleObj>
              </mc:Choice>
              <mc:Fallback>
                <p:oleObj name="公式" r:id="rId5" imgW="358105" imgH="129383" progId="Equation.3">
                  <p:embed/>
                  <p:pic>
                    <p:nvPicPr>
                      <p:cNvPr id="20584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8600"/>
                        <a:ext cx="13366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2" name="Object 28"/>
          <p:cNvGraphicFramePr>
            <a:graphicFrameLocks noChangeAspect="1"/>
          </p:cNvGraphicFramePr>
          <p:nvPr/>
        </p:nvGraphicFramePr>
        <p:xfrm>
          <a:off x="1651000" y="2590800"/>
          <a:ext cx="44211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5" name="公式" r:id="rId7" imgW="1348634" imgH="152290" progId="Equation.3">
                  <p:embed/>
                </p:oleObj>
              </mc:Choice>
              <mc:Fallback>
                <p:oleObj name="公式" r:id="rId7" imgW="1348634" imgH="152290" progId="Equation.3">
                  <p:embed/>
                  <p:pic>
                    <p:nvPicPr>
                      <p:cNvPr id="20585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2590800"/>
                        <a:ext cx="44211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3" name="Object 29"/>
          <p:cNvGraphicFramePr>
            <a:graphicFrameLocks noChangeAspect="1"/>
          </p:cNvGraphicFramePr>
          <p:nvPr/>
        </p:nvGraphicFramePr>
        <p:xfrm>
          <a:off x="5715000" y="1752600"/>
          <a:ext cx="2565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6" name="公式" r:id="rId9" imgW="746831" imgH="152290" progId="Equation.3">
                  <p:embed/>
                </p:oleObj>
              </mc:Choice>
              <mc:Fallback>
                <p:oleObj name="公式" r:id="rId9" imgW="746831" imgH="152290" progId="Equation.3">
                  <p:embed/>
                  <p:pic>
                    <p:nvPicPr>
                      <p:cNvPr id="20585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752600"/>
                        <a:ext cx="2565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4" name="Object 30"/>
          <p:cNvGraphicFramePr>
            <a:graphicFrameLocks noChangeAspect="1"/>
          </p:cNvGraphicFramePr>
          <p:nvPr/>
        </p:nvGraphicFramePr>
        <p:xfrm>
          <a:off x="5943600" y="2590800"/>
          <a:ext cx="2959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7" name="公式" r:id="rId11" imgW="876123" imgH="152290" progId="Equation.3">
                  <p:embed/>
                </p:oleObj>
              </mc:Choice>
              <mc:Fallback>
                <p:oleObj name="公式" r:id="rId11" imgW="876123" imgH="152290" progId="Equation.3">
                  <p:embed/>
                  <p:pic>
                    <p:nvPicPr>
                      <p:cNvPr id="20585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590800"/>
                        <a:ext cx="2959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5" name="Object 31"/>
          <p:cNvGraphicFramePr>
            <a:graphicFrameLocks noChangeAspect="1"/>
          </p:cNvGraphicFramePr>
          <p:nvPr/>
        </p:nvGraphicFramePr>
        <p:xfrm>
          <a:off x="4267200" y="228600"/>
          <a:ext cx="22431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8" name="公式" r:id="rId13" imgW="647735" imgH="129383" progId="Equation.3">
                  <p:embed/>
                </p:oleObj>
              </mc:Choice>
              <mc:Fallback>
                <p:oleObj name="公式" r:id="rId13" imgW="647735" imgH="129383" progId="Equation.3">
                  <p:embed/>
                  <p:pic>
                    <p:nvPicPr>
                      <p:cNvPr id="20585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28600"/>
                        <a:ext cx="22431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6" name="Object 32"/>
          <p:cNvGraphicFramePr>
            <a:graphicFrameLocks noChangeAspect="1"/>
          </p:cNvGraphicFramePr>
          <p:nvPr/>
        </p:nvGraphicFramePr>
        <p:xfrm>
          <a:off x="1676400" y="1066800"/>
          <a:ext cx="21304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9" name="公式" r:id="rId15" imgW="609458" imgH="99264" progId="Equation.3">
                  <p:embed/>
                </p:oleObj>
              </mc:Choice>
              <mc:Fallback>
                <p:oleObj name="公式" r:id="rId15" imgW="609458" imgH="99264" progId="Equation.3">
                  <p:embed/>
                  <p:pic>
                    <p:nvPicPr>
                      <p:cNvPr id="20585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066800"/>
                        <a:ext cx="21304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57" name="AutoShape 33"/>
          <p:cNvSpPr>
            <a:spLocks noChangeArrowheads="1"/>
          </p:cNvSpPr>
          <p:nvPr/>
        </p:nvSpPr>
        <p:spPr bwMode="auto">
          <a:xfrm>
            <a:off x="4343400" y="11430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5858" name="Object 34"/>
          <p:cNvGraphicFramePr>
            <a:graphicFrameLocks noChangeAspect="1"/>
          </p:cNvGraphicFramePr>
          <p:nvPr/>
        </p:nvGraphicFramePr>
        <p:xfrm>
          <a:off x="5638800" y="990600"/>
          <a:ext cx="114458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0" name="公式" r:id="rId17" imgW="289631" imgH="175197" progId="Equation.3">
                  <p:embed/>
                </p:oleObj>
              </mc:Choice>
              <mc:Fallback>
                <p:oleObj name="公式" r:id="rId17" imgW="289631" imgH="175197" progId="Equation.3">
                  <p:embed/>
                  <p:pic>
                    <p:nvPicPr>
                      <p:cNvPr id="20585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0600"/>
                        <a:ext cx="1144588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9" name="Object 35"/>
          <p:cNvGraphicFramePr>
            <a:graphicFrameLocks noChangeAspect="1"/>
          </p:cNvGraphicFramePr>
          <p:nvPr/>
        </p:nvGraphicFramePr>
        <p:xfrm>
          <a:off x="0" y="3657600"/>
          <a:ext cx="388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1" name="公式" r:id="rId19" imgW="1204031" imgH="251554" progId="Equation.3">
                  <p:embed/>
                </p:oleObj>
              </mc:Choice>
              <mc:Fallback>
                <p:oleObj name="公式" r:id="rId19" imgW="1204031" imgH="251554" progId="Equation.3">
                  <p:embed/>
                  <p:pic>
                    <p:nvPicPr>
                      <p:cNvPr id="20585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657600"/>
                        <a:ext cx="388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60" name="Object 36"/>
          <p:cNvGraphicFramePr>
            <a:graphicFrameLocks noChangeAspect="1"/>
          </p:cNvGraphicFramePr>
          <p:nvPr/>
        </p:nvGraphicFramePr>
        <p:xfrm>
          <a:off x="6477000" y="304800"/>
          <a:ext cx="13747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2" name="公式" r:id="rId21" imgW="365760" imgH="99264" progId="Equation.3">
                  <p:embed/>
                </p:oleObj>
              </mc:Choice>
              <mc:Fallback>
                <p:oleObj name="公式" r:id="rId21" imgW="365760" imgH="99264" progId="Equation.3">
                  <p:embed/>
                  <p:pic>
                    <p:nvPicPr>
                      <p:cNvPr id="20586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04800"/>
                        <a:ext cx="13747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61" name="Object 37"/>
          <p:cNvGraphicFramePr>
            <a:graphicFrameLocks noChangeAspect="1"/>
          </p:cNvGraphicFramePr>
          <p:nvPr/>
        </p:nvGraphicFramePr>
        <p:xfrm>
          <a:off x="3962400" y="3581400"/>
          <a:ext cx="4970463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3" name="公式" r:id="rId23" imgW="1622954" imgH="342759" progId="Equation.3">
                  <p:embed/>
                </p:oleObj>
              </mc:Choice>
              <mc:Fallback>
                <p:oleObj name="公式" r:id="rId23" imgW="1622954" imgH="342759" progId="Equation.3">
                  <p:embed/>
                  <p:pic>
                    <p:nvPicPr>
                      <p:cNvPr id="20586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581400"/>
                        <a:ext cx="4970463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62" name="Object 38"/>
          <p:cNvGraphicFramePr>
            <a:graphicFrameLocks noChangeAspect="1"/>
          </p:cNvGraphicFramePr>
          <p:nvPr/>
        </p:nvGraphicFramePr>
        <p:xfrm>
          <a:off x="228600" y="5181600"/>
          <a:ext cx="26447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4" name="公式" r:id="rId25" imgW="777453" imgH="243919" progId="Equation.3">
                  <p:embed/>
                </p:oleObj>
              </mc:Choice>
              <mc:Fallback>
                <p:oleObj name="公式" r:id="rId25" imgW="777453" imgH="243919" progId="Equation.3">
                  <p:embed/>
                  <p:pic>
                    <p:nvPicPr>
                      <p:cNvPr id="20586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81600"/>
                        <a:ext cx="264477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63" name="Object 39"/>
          <p:cNvGraphicFramePr>
            <a:graphicFrameLocks noChangeAspect="1"/>
          </p:cNvGraphicFramePr>
          <p:nvPr/>
        </p:nvGraphicFramePr>
        <p:xfrm>
          <a:off x="2819400" y="5029200"/>
          <a:ext cx="35052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5" name="公式" r:id="rId27" imgW="1241883" imgH="358030" progId="Equation.3">
                  <p:embed/>
                </p:oleObj>
              </mc:Choice>
              <mc:Fallback>
                <p:oleObj name="公式" r:id="rId27" imgW="1241883" imgH="358030" progId="Equation.3">
                  <p:embed/>
                  <p:pic>
                    <p:nvPicPr>
                      <p:cNvPr id="205863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029200"/>
                        <a:ext cx="35052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0162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206852" name="Line 4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2209800" y="0"/>
          <a:ext cx="3765550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5" name="公式" r:id="rId3" imgW="1013495" imgH="319851" progId="Equation.3">
                  <p:embed/>
                </p:oleObj>
              </mc:Choice>
              <mc:Fallback>
                <p:oleObj name="公式" r:id="rId3" imgW="1013495" imgH="319851" progId="Equation.3">
                  <p:embed/>
                  <p:pic>
                    <p:nvPicPr>
                      <p:cNvPr id="686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0"/>
                        <a:ext cx="3765550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4" name="Rectangle 6"/>
          <p:cNvSpPr>
            <a:spLocks noChangeArrowheads="1"/>
          </p:cNvSpPr>
          <p:nvPr/>
        </p:nvSpPr>
        <p:spPr bwMode="auto">
          <a:xfrm>
            <a:off x="609600" y="15240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令</a:t>
            </a:r>
          </a:p>
        </p:txBody>
      </p:sp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5791200" y="3200400"/>
            <a:ext cx="167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有两个一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8616" name="Rectangle 10"/>
          <p:cNvSpPr>
            <a:spLocks noChangeArrowheads="1"/>
          </p:cNvSpPr>
          <p:nvPr/>
        </p:nvSpPr>
        <p:spPr bwMode="auto">
          <a:xfrm>
            <a:off x="6019800" y="381000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(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&lt;1)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6861" name="Object 13"/>
          <p:cNvGraphicFramePr>
            <a:graphicFrameLocks noChangeAspect="1"/>
          </p:cNvGraphicFramePr>
          <p:nvPr/>
        </p:nvGraphicFramePr>
        <p:xfrm>
          <a:off x="304800" y="4572000"/>
          <a:ext cx="650081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6" name="公式" r:id="rId5" imgW="2377440" imgH="365666" progId="Equation.3">
                  <p:embed/>
                </p:oleObj>
              </mc:Choice>
              <mc:Fallback>
                <p:oleObj name="公式" r:id="rId5" imgW="2377440" imgH="365666" progId="Equation.3">
                  <p:embed/>
                  <p:pic>
                    <p:nvPicPr>
                      <p:cNvPr id="20686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0"/>
                        <a:ext cx="6500813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2" name="Object 14"/>
          <p:cNvGraphicFramePr>
            <a:graphicFrameLocks noChangeAspect="1"/>
          </p:cNvGraphicFramePr>
          <p:nvPr/>
        </p:nvGraphicFramePr>
        <p:xfrm>
          <a:off x="0" y="2209800"/>
          <a:ext cx="13366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7" name="公式" r:id="rId7" imgW="358105" imgH="129383" progId="Equation.3">
                  <p:embed/>
                </p:oleObj>
              </mc:Choice>
              <mc:Fallback>
                <p:oleObj name="公式" r:id="rId7" imgW="358105" imgH="129383" progId="Equation.3">
                  <p:embed/>
                  <p:pic>
                    <p:nvPicPr>
                      <p:cNvPr id="2068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1336675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3" name="Object 15"/>
          <p:cNvGraphicFramePr>
            <a:graphicFrameLocks noChangeAspect="1"/>
          </p:cNvGraphicFramePr>
          <p:nvPr/>
        </p:nvGraphicFramePr>
        <p:xfrm>
          <a:off x="1676400" y="1600200"/>
          <a:ext cx="3673475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8" name="公式" r:id="rId9" imgW="1181065" imgH="510744" progId="Equation.3">
                  <p:embed/>
                </p:oleObj>
              </mc:Choice>
              <mc:Fallback>
                <p:oleObj name="公式" r:id="rId9" imgW="1181065" imgH="510744" progId="Equation.3">
                  <p:embed/>
                  <p:pic>
                    <p:nvPicPr>
                      <p:cNvPr id="2068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3673475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4" name="Object 16"/>
          <p:cNvGraphicFramePr>
            <a:graphicFrameLocks noChangeAspect="1"/>
          </p:cNvGraphicFramePr>
          <p:nvPr/>
        </p:nvGraphicFramePr>
        <p:xfrm>
          <a:off x="5470525" y="1600200"/>
          <a:ext cx="367347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9" name="公式" r:id="rId11" imgW="1181065" imgH="319851" progId="Equation.3">
                  <p:embed/>
                </p:oleObj>
              </mc:Choice>
              <mc:Fallback>
                <p:oleObj name="公式" r:id="rId11" imgW="1181065" imgH="319851" progId="Equation.3">
                  <p:embed/>
                  <p:pic>
                    <p:nvPicPr>
                      <p:cNvPr id="20686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525" y="1600200"/>
                        <a:ext cx="3673475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5" name="Object 17"/>
          <p:cNvGraphicFramePr>
            <a:graphicFrameLocks noChangeAspect="1"/>
          </p:cNvGraphicFramePr>
          <p:nvPr/>
        </p:nvGraphicFramePr>
        <p:xfrm>
          <a:off x="193675" y="6019800"/>
          <a:ext cx="28654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0" name="公式" r:id="rId13" imgW="1005840" imgH="137019" progId="Equation.3">
                  <p:embed/>
                </p:oleObj>
              </mc:Choice>
              <mc:Fallback>
                <p:oleObj name="公式" r:id="rId13" imgW="1005840" imgH="137019" progId="Equation.3">
                  <p:embed/>
                  <p:pic>
                    <p:nvPicPr>
                      <p:cNvPr id="20686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6019800"/>
                        <a:ext cx="28654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6" name="Object 18"/>
          <p:cNvGraphicFramePr>
            <a:graphicFrameLocks noChangeAspect="1"/>
          </p:cNvGraphicFramePr>
          <p:nvPr/>
        </p:nvGraphicFramePr>
        <p:xfrm>
          <a:off x="1219200" y="3352800"/>
          <a:ext cx="39338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1" name="公式" r:id="rId15" imgW="1272505" imgH="319851" progId="Equation.3">
                  <p:embed/>
                </p:oleObj>
              </mc:Choice>
              <mc:Fallback>
                <p:oleObj name="公式" r:id="rId15" imgW="1272505" imgH="319851" progId="Equation.3">
                  <p:embed/>
                  <p:pic>
                    <p:nvPicPr>
                      <p:cNvPr id="20686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39338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7" name="Line 19"/>
          <p:cNvSpPr>
            <a:spLocks noChangeShapeType="1"/>
          </p:cNvSpPr>
          <p:nvPr/>
        </p:nvSpPr>
        <p:spPr bwMode="auto">
          <a:xfrm flipH="1">
            <a:off x="0" y="4419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868" name="Line 20"/>
          <p:cNvSpPr>
            <a:spLocks noChangeShapeType="1"/>
          </p:cNvSpPr>
          <p:nvPr/>
        </p:nvSpPr>
        <p:spPr bwMode="auto">
          <a:xfrm flipH="1">
            <a:off x="0" y="5638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6869" name="Object 21"/>
          <p:cNvGraphicFramePr>
            <a:graphicFrameLocks noChangeAspect="1"/>
          </p:cNvGraphicFramePr>
          <p:nvPr/>
        </p:nvGraphicFramePr>
        <p:xfrm>
          <a:off x="3013075" y="5715000"/>
          <a:ext cx="36925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2" name="公式" r:id="rId17" imgW="1272505" imgH="358030" progId="Equation.3">
                  <p:embed/>
                </p:oleObj>
              </mc:Choice>
              <mc:Fallback>
                <p:oleObj name="公式" r:id="rId17" imgW="1272505" imgH="358030" progId="Equation.3">
                  <p:embed/>
                  <p:pic>
                    <p:nvPicPr>
                      <p:cNvPr id="20686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5715000"/>
                        <a:ext cx="36925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70" name="Object 22"/>
          <p:cNvGraphicFramePr>
            <a:graphicFrameLocks noChangeAspect="1"/>
          </p:cNvGraphicFramePr>
          <p:nvPr/>
        </p:nvGraphicFramePr>
        <p:xfrm>
          <a:off x="6553200" y="5943600"/>
          <a:ext cx="25908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3" name="公式" r:id="rId19" imgW="799994" imgH="175197" progId="Equation.3">
                  <p:embed/>
                </p:oleObj>
              </mc:Choice>
              <mc:Fallback>
                <p:oleObj name="公式" r:id="rId19" imgW="799994" imgH="175197" progId="Equation.3">
                  <p:embed/>
                  <p:pic>
                    <p:nvPicPr>
                      <p:cNvPr id="20687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943600"/>
                        <a:ext cx="25908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1" name="Rectangle 23"/>
          <p:cNvSpPr>
            <a:spLocks noChangeArrowheads="1"/>
          </p:cNvSpPr>
          <p:nvPr/>
        </p:nvSpPr>
        <p:spPr bwMode="auto">
          <a:xfrm>
            <a:off x="7467600" y="48768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在圆内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48256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21187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221188" name="Line 4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2187575" y="0"/>
          <a:ext cx="3810000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4" name="公式" r:id="rId3" imgW="1028806" imgH="319851" progId="Equation.3">
                  <p:embed/>
                </p:oleObj>
              </mc:Choice>
              <mc:Fallback>
                <p:oleObj name="公式" r:id="rId3" imgW="1028806" imgH="319851" progId="Equation.3">
                  <p:embed/>
                  <p:pic>
                    <p:nvPicPr>
                      <p:cNvPr id="696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0"/>
                        <a:ext cx="3810000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609600" y="15240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令</a:t>
            </a: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6019800" y="381000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a&gt;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1)</a:t>
            </a:r>
          </a:p>
        </p:txBody>
      </p:sp>
      <p:graphicFrame>
        <p:nvGraphicFramePr>
          <p:cNvPr id="221192" name="Object 8"/>
          <p:cNvGraphicFramePr>
            <a:graphicFrameLocks noChangeAspect="1"/>
          </p:cNvGraphicFramePr>
          <p:nvPr/>
        </p:nvGraphicFramePr>
        <p:xfrm>
          <a:off x="0" y="2209800"/>
          <a:ext cx="137636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5" name="公式" r:id="rId5" imgW="365760" imgH="99264" progId="Equation.3">
                  <p:embed/>
                </p:oleObj>
              </mc:Choice>
              <mc:Fallback>
                <p:oleObj name="公式" r:id="rId5" imgW="365760" imgH="99264" progId="Equation.3">
                  <p:embed/>
                  <p:pic>
                    <p:nvPicPr>
                      <p:cNvPr id="2211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137636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3" name="Object 9"/>
          <p:cNvGraphicFramePr>
            <a:graphicFrameLocks noChangeAspect="1"/>
          </p:cNvGraphicFramePr>
          <p:nvPr/>
        </p:nvGraphicFramePr>
        <p:xfrm>
          <a:off x="2286000" y="3429000"/>
          <a:ext cx="54546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6" name="公式" r:id="rId7" imgW="1790523" imgH="342759" progId="Equation.3">
                  <p:embed/>
                </p:oleObj>
              </mc:Choice>
              <mc:Fallback>
                <p:oleObj name="公式" r:id="rId7" imgW="1790523" imgH="342759" progId="Equation.3">
                  <p:embed/>
                  <p:pic>
                    <p:nvPicPr>
                      <p:cNvPr id="2211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429000"/>
                        <a:ext cx="545465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4" name="Object 10"/>
          <p:cNvGraphicFramePr>
            <a:graphicFrameLocks noChangeAspect="1"/>
          </p:cNvGraphicFramePr>
          <p:nvPr/>
        </p:nvGraphicFramePr>
        <p:xfrm>
          <a:off x="17463" y="3406775"/>
          <a:ext cx="15065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7" name="公式" r:id="rId9" imgW="342794" imgH="129383" progId="Equation.3">
                  <p:embed/>
                </p:oleObj>
              </mc:Choice>
              <mc:Fallback>
                <p:oleObj name="公式" r:id="rId9" imgW="342794" imgH="129383" progId="Equation.3">
                  <p:embed/>
                  <p:pic>
                    <p:nvPicPr>
                      <p:cNvPr id="2211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3" y="3406775"/>
                        <a:ext cx="1506537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5" name="Object 11"/>
          <p:cNvGraphicFramePr>
            <a:graphicFrameLocks noChangeAspect="1"/>
          </p:cNvGraphicFramePr>
          <p:nvPr/>
        </p:nvGraphicFramePr>
        <p:xfrm>
          <a:off x="1905000" y="1752600"/>
          <a:ext cx="369728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8" name="公式" r:id="rId11" imgW="1219342" imgH="510744" progId="Equation.3">
                  <p:embed/>
                </p:oleObj>
              </mc:Choice>
              <mc:Fallback>
                <p:oleObj name="公式" r:id="rId11" imgW="1219342" imgH="510744" progId="Equation.3">
                  <p:embed/>
                  <p:pic>
                    <p:nvPicPr>
                      <p:cNvPr id="2211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52600"/>
                        <a:ext cx="369728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12"/>
          <p:cNvGraphicFramePr>
            <a:graphicFrameLocks noChangeAspect="1"/>
          </p:cNvGraphicFramePr>
          <p:nvPr/>
        </p:nvGraphicFramePr>
        <p:xfrm>
          <a:off x="5554663" y="1752600"/>
          <a:ext cx="358933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9" name="公式" r:id="rId13" imgW="1181065" imgH="319851" progId="Equation.3">
                  <p:embed/>
                </p:oleObj>
              </mc:Choice>
              <mc:Fallback>
                <p:oleObj name="公式" r:id="rId13" imgW="1181065" imgH="319851" progId="Equation.3">
                  <p:embed/>
                  <p:pic>
                    <p:nvPicPr>
                      <p:cNvPr id="2211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1752600"/>
                        <a:ext cx="3589337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7" name="Rectangle 13"/>
          <p:cNvSpPr>
            <a:spLocks noChangeArrowheads="1"/>
          </p:cNvSpPr>
          <p:nvPr/>
        </p:nvSpPr>
        <p:spPr bwMode="auto">
          <a:xfrm>
            <a:off x="0" y="4648200"/>
            <a:ext cx="167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有两个一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21198" name="Object 14"/>
          <p:cNvGraphicFramePr>
            <a:graphicFrameLocks noChangeAspect="1"/>
          </p:cNvGraphicFramePr>
          <p:nvPr/>
        </p:nvGraphicFramePr>
        <p:xfrm>
          <a:off x="2286000" y="5029200"/>
          <a:ext cx="488473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20" name="公式" r:id="rId15" imgW="1767982" imgH="205740" progId="Equation.3">
                  <p:embed/>
                </p:oleObj>
              </mc:Choice>
              <mc:Fallback>
                <p:oleObj name="公式" r:id="rId15" imgW="1767982" imgH="205740" progId="Equation.3">
                  <p:embed/>
                  <p:pic>
                    <p:nvPicPr>
                      <p:cNvPr id="22119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029200"/>
                        <a:ext cx="4884738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9" name="Line 15"/>
          <p:cNvSpPr>
            <a:spLocks noChangeShapeType="1"/>
          </p:cNvSpPr>
          <p:nvPr/>
        </p:nvSpPr>
        <p:spPr bwMode="auto">
          <a:xfrm flipH="1">
            <a:off x="2667000" y="4800600"/>
            <a:ext cx="6477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1200" name="Object 16"/>
          <p:cNvGraphicFramePr>
            <a:graphicFrameLocks noChangeAspect="1"/>
          </p:cNvGraphicFramePr>
          <p:nvPr/>
        </p:nvGraphicFramePr>
        <p:xfrm>
          <a:off x="2286000" y="6151563"/>
          <a:ext cx="505142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21" name="公式" r:id="rId17" imgW="1828800" imgH="205740" progId="Equation.3">
                  <p:embed/>
                </p:oleObj>
              </mc:Choice>
              <mc:Fallback>
                <p:oleObj name="公式" r:id="rId17" imgW="1828800" imgH="205740" progId="Equation.3">
                  <p:embed/>
                  <p:pic>
                    <p:nvPicPr>
                      <p:cNvPr id="22120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151563"/>
                        <a:ext cx="505142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0231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7" name="Rectangle 7"/>
          <p:cNvSpPr>
            <a:spLocks noChangeArrowheads="1"/>
          </p:cNvSpPr>
          <p:nvPr/>
        </p:nvSpPr>
        <p:spPr bwMode="auto">
          <a:xfrm>
            <a:off x="6629400" y="1905000"/>
            <a:ext cx="1905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为单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极点，在圆内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20169" name="Object 9"/>
          <p:cNvGraphicFramePr>
            <a:graphicFrameLocks noChangeAspect="1"/>
          </p:cNvGraphicFramePr>
          <p:nvPr/>
        </p:nvGraphicFramePr>
        <p:xfrm>
          <a:off x="685800" y="1219200"/>
          <a:ext cx="488473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38" name="公式" r:id="rId3" imgW="1767982" imgH="205740" progId="Equation.3">
                  <p:embed/>
                </p:oleObj>
              </mc:Choice>
              <mc:Fallback>
                <p:oleObj name="公式" r:id="rId3" imgW="1767982" imgH="205740" progId="Equation.3">
                  <p:embed/>
                  <p:pic>
                    <p:nvPicPr>
                      <p:cNvPr id="2201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4884738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0" name="Object 20"/>
          <p:cNvGraphicFramePr>
            <a:graphicFrameLocks noChangeAspect="1"/>
          </p:cNvGraphicFramePr>
          <p:nvPr/>
        </p:nvGraphicFramePr>
        <p:xfrm>
          <a:off x="457200" y="2209800"/>
          <a:ext cx="50514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39" name="公式" r:id="rId5" imgW="1828800" imgH="205740" progId="Equation.3">
                  <p:embed/>
                </p:oleObj>
              </mc:Choice>
              <mc:Fallback>
                <p:oleObj name="公式" r:id="rId5" imgW="1828800" imgH="205740" progId="Equation.3">
                  <p:embed/>
                  <p:pic>
                    <p:nvPicPr>
                      <p:cNvPr id="2201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50514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1" name="Object 21"/>
          <p:cNvGraphicFramePr>
            <a:graphicFrameLocks noChangeAspect="1"/>
          </p:cNvGraphicFramePr>
          <p:nvPr/>
        </p:nvGraphicFramePr>
        <p:xfrm>
          <a:off x="5715000" y="2286000"/>
          <a:ext cx="568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0" name="公式" r:id="rId7" imgW="137373" imgH="91629" progId="Equation.3">
                  <p:embed/>
                </p:oleObj>
              </mc:Choice>
              <mc:Fallback>
                <p:oleObj name="公式" r:id="rId7" imgW="137373" imgH="91629" progId="Equation.3">
                  <p:embed/>
                  <p:pic>
                    <p:nvPicPr>
                      <p:cNvPr id="22018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86000"/>
                        <a:ext cx="5683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3" name="Object 23"/>
          <p:cNvGraphicFramePr>
            <a:graphicFrameLocks noChangeAspect="1"/>
          </p:cNvGraphicFramePr>
          <p:nvPr/>
        </p:nvGraphicFramePr>
        <p:xfrm>
          <a:off x="0" y="3048000"/>
          <a:ext cx="29321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1" name="公式" r:id="rId9" imgW="1028806" imgH="137019" progId="Equation.3">
                  <p:embed/>
                </p:oleObj>
              </mc:Choice>
              <mc:Fallback>
                <p:oleObj name="公式" r:id="rId9" imgW="1028806" imgH="137019" progId="Equation.3">
                  <p:embed/>
                  <p:pic>
                    <p:nvPicPr>
                      <p:cNvPr id="2201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48000"/>
                        <a:ext cx="29321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4" name="Line 24"/>
          <p:cNvSpPr>
            <a:spLocks noChangeShapeType="1"/>
          </p:cNvSpPr>
          <p:nvPr/>
        </p:nvSpPr>
        <p:spPr bwMode="auto">
          <a:xfrm flipH="1" flipV="1">
            <a:off x="0" y="2943225"/>
            <a:ext cx="9144000" cy="28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0185" name="Object 25"/>
          <p:cNvGraphicFramePr>
            <a:graphicFrameLocks noChangeAspect="1"/>
          </p:cNvGraphicFramePr>
          <p:nvPr/>
        </p:nvGraphicFramePr>
        <p:xfrm>
          <a:off x="228600" y="3857625"/>
          <a:ext cx="78041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2" name="公式" r:id="rId11" imgW="2766166" imgH="396209" progId="Equation.3">
                  <p:embed/>
                </p:oleObj>
              </mc:Choice>
              <mc:Fallback>
                <p:oleObj name="公式" r:id="rId11" imgW="2766166" imgH="396209" progId="Equation.3">
                  <p:embed/>
                  <p:pic>
                    <p:nvPicPr>
                      <p:cNvPr id="22018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57625"/>
                        <a:ext cx="78041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6" name="Object 26"/>
          <p:cNvGraphicFramePr>
            <a:graphicFrameLocks noChangeAspect="1"/>
          </p:cNvGraphicFramePr>
          <p:nvPr/>
        </p:nvGraphicFramePr>
        <p:xfrm>
          <a:off x="304800" y="5021263"/>
          <a:ext cx="1873250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3" name="公式" r:id="rId13" imgW="556295" imgH="358030" progId="Equation.3">
                  <p:embed/>
                </p:oleObj>
              </mc:Choice>
              <mc:Fallback>
                <p:oleObj name="公式" r:id="rId13" imgW="556295" imgH="358030" progId="Equation.3">
                  <p:embed/>
                  <p:pic>
                    <p:nvPicPr>
                      <p:cNvPr id="22018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021263"/>
                        <a:ext cx="1873250" cy="127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7" name="Object 27"/>
          <p:cNvGraphicFramePr>
            <a:graphicFrameLocks noChangeAspect="1"/>
          </p:cNvGraphicFramePr>
          <p:nvPr/>
        </p:nvGraphicFramePr>
        <p:xfrm>
          <a:off x="538163" y="0"/>
          <a:ext cx="57515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4" name="公式" r:id="rId15" imgW="1889618" imgH="342759" progId="Equation.3">
                  <p:embed/>
                </p:oleObj>
              </mc:Choice>
              <mc:Fallback>
                <p:oleObj name="公式" r:id="rId15" imgW="1889618" imgH="342759" progId="Equation.3">
                  <p:embed/>
                  <p:pic>
                    <p:nvPicPr>
                      <p:cNvPr id="22018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0"/>
                        <a:ext cx="5751512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8" name="Object 28"/>
          <p:cNvGraphicFramePr>
            <a:graphicFrameLocks noChangeAspect="1"/>
          </p:cNvGraphicFramePr>
          <p:nvPr/>
        </p:nvGraphicFramePr>
        <p:xfrm>
          <a:off x="3201988" y="5257800"/>
          <a:ext cx="3960812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5" name="公式" r:id="rId17" imgW="1432418" imgH="358030" progId="Equation.3">
                  <p:embed/>
                </p:oleObj>
              </mc:Choice>
              <mc:Fallback>
                <p:oleObj name="公式" r:id="rId17" imgW="1432418" imgH="358030" progId="Equation.3">
                  <p:embed/>
                  <p:pic>
                    <p:nvPicPr>
                      <p:cNvPr id="2201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5257800"/>
                        <a:ext cx="3960812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9" name="Line 29"/>
          <p:cNvSpPr>
            <a:spLocks noChangeShapeType="1"/>
          </p:cNvSpPr>
          <p:nvPr/>
        </p:nvSpPr>
        <p:spPr bwMode="auto">
          <a:xfrm flipH="1" flipV="1">
            <a:off x="3048000" y="5229225"/>
            <a:ext cx="6096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0190" name="Line 30"/>
          <p:cNvSpPr>
            <a:spLocks noChangeShapeType="1"/>
          </p:cNvSpPr>
          <p:nvPr/>
        </p:nvSpPr>
        <p:spPr bwMode="auto">
          <a:xfrm flipH="1" flipV="1">
            <a:off x="3048000" y="52292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8586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054396"/>
              </p:ext>
            </p:extLst>
          </p:nvPr>
        </p:nvGraphicFramePr>
        <p:xfrm>
          <a:off x="755576" y="1046162"/>
          <a:ext cx="7029450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28" name="公式" r:id="rId3" imgW="2590942" imgH="403844" progId="Equation.3">
                  <p:embed/>
                </p:oleObj>
              </mc:Choice>
              <mc:Fallback>
                <p:oleObj name="公式" r:id="rId3" imgW="2590942" imgH="403844" progId="Equation.3">
                  <p:embed/>
                  <p:pic>
                    <p:nvPicPr>
                      <p:cNvPr id="1843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046162"/>
                        <a:ext cx="7029450" cy="154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9" name="Text Box 9"/>
          <p:cNvSpPr txBox="1">
            <a:spLocks noChangeArrowheads="1"/>
          </p:cNvSpPr>
          <p:nvPr/>
        </p:nvSpPr>
        <p:spPr bwMode="auto">
          <a:xfrm>
            <a:off x="7609" y="90378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若</a:t>
            </a:r>
            <a:endParaRPr lang="zh-CN" altLang="en-US" sz="2800" b="1" dirty="0">
              <a:solidFill>
                <a:schemeClr val="tx2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4330" name="Text Box 10"/>
          <p:cNvSpPr txBox="1">
            <a:spLocks noChangeArrowheads="1"/>
          </p:cNvSpPr>
          <p:nvPr/>
        </p:nvSpPr>
        <p:spPr bwMode="auto">
          <a:xfrm>
            <a:off x="0" y="2590800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极点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2888332" y="2590800"/>
            <a:ext cx="601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m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的阶，一阶极点简称为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单极点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3765304"/>
          <a:ext cx="35814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29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65304"/>
                        <a:ext cx="35814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384" y="5299376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 smtClean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本性奇点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90500" y="146049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  <a:ea typeface="楷体_GB2312" pitchFamily="49" charset="-122"/>
              </a:rPr>
              <a:t>前情回顾：</a:t>
            </a:r>
            <a:endParaRPr lang="zh-CN" altLang="en-US" sz="2800" b="1" dirty="0">
              <a:solidFill>
                <a:srgbClr val="FF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843808" y="2590496"/>
            <a:ext cx="5976664" cy="58692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74741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2274888" y="98425"/>
          <a:ext cx="3633787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48" name="公式" r:id="rId3" imgW="975218" imgH="251554" progId="Equation.3">
                  <p:embed/>
                </p:oleObj>
              </mc:Choice>
              <mc:Fallback>
                <p:oleObj name="公式" r:id="rId3" imgW="975218" imgH="251554" progId="Equation.3">
                  <p:embed/>
                  <p:pic>
                    <p:nvPicPr>
                      <p:cNvPr id="716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98425"/>
                        <a:ext cx="3633787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609600" y="15240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令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019800" y="381000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a&gt;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1)</a:t>
            </a:r>
          </a:p>
        </p:txBody>
      </p:sp>
      <p:graphicFrame>
        <p:nvGraphicFramePr>
          <p:cNvPr id="222216" name="Object 8"/>
          <p:cNvGraphicFramePr>
            <a:graphicFrameLocks noChangeAspect="1"/>
          </p:cNvGraphicFramePr>
          <p:nvPr/>
        </p:nvGraphicFramePr>
        <p:xfrm>
          <a:off x="2057400" y="1828800"/>
          <a:ext cx="3709988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49" name="公式" r:id="rId5" imgW="1196375" imgH="342759" progId="Equation.3">
                  <p:embed/>
                </p:oleObj>
              </mc:Choice>
              <mc:Fallback>
                <p:oleObj name="公式" r:id="rId5" imgW="1196375" imgH="342759" progId="Equation.3">
                  <p:embed/>
                  <p:pic>
                    <p:nvPicPr>
                      <p:cNvPr id="2222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828800"/>
                        <a:ext cx="3709988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7" name="Object 9"/>
          <p:cNvGraphicFramePr>
            <a:graphicFrameLocks noChangeAspect="1"/>
          </p:cNvGraphicFramePr>
          <p:nvPr/>
        </p:nvGraphicFramePr>
        <p:xfrm>
          <a:off x="228600" y="2362200"/>
          <a:ext cx="150653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0" name="公式" r:id="rId7" imgW="342794" imgH="129383" progId="Equation.3">
                  <p:embed/>
                </p:oleObj>
              </mc:Choice>
              <mc:Fallback>
                <p:oleObj name="公式" r:id="rId7" imgW="342794" imgH="129383" progId="Equation.3">
                  <p:embed/>
                  <p:pic>
                    <p:nvPicPr>
                      <p:cNvPr id="2222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362200"/>
                        <a:ext cx="1506538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0" y="4343400"/>
            <a:ext cx="2057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有一个奇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=0,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2n+1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222219" name="Line 11"/>
          <p:cNvSpPr>
            <a:spLocks noChangeShapeType="1"/>
          </p:cNvSpPr>
          <p:nvPr/>
        </p:nvSpPr>
        <p:spPr bwMode="auto">
          <a:xfrm flipH="1">
            <a:off x="5334000" y="5562600"/>
            <a:ext cx="3810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2220" name="Object 12"/>
          <p:cNvGraphicFramePr>
            <a:graphicFrameLocks noChangeAspect="1"/>
          </p:cNvGraphicFramePr>
          <p:nvPr/>
        </p:nvGraphicFramePr>
        <p:xfrm>
          <a:off x="2155825" y="3124200"/>
          <a:ext cx="41560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1" name="公式" r:id="rId9" imgW="1348634" imgH="365666" progId="Equation.3">
                  <p:embed/>
                </p:oleObj>
              </mc:Choice>
              <mc:Fallback>
                <p:oleObj name="公式" r:id="rId9" imgW="1348634" imgH="365666" progId="Equation.3">
                  <p:embed/>
                  <p:pic>
                    <p:nvPicPr>
                      <p:cNvPr id="2222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3124200"/>
                        <a:ext cx="4156075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1" name="Object 13"/>
          <p:cNvGraphicFramePr>
            <a:graphicFrameLocks noChangeAspect="1"/>
          </p:cNvGraphicFramePr>
          <p:nvPr/>
        </p:nvGraphicFramePr>
        <p:xfrm>
          <a:off x="2079625" y="4572000"/>
          <a:ext cx="36004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2" name="公式" r:id="rId11" imgW="1158098" imgH="319851" progId="Equation.3">
                  <p:embed/>
                </p:oleObj>
              </mc:Choice>
              <mc:Fallback>
                <p:oleObj name="公式" r:id="rId11" imgW="1158098" imgH="319851" progId="Equation.3">
                  <p:embed/>
                  <p:pic>
                    <p:nvPicPr>
                      <p:cNvPr id="2222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4572000"/>
                        <a:ext cx="360045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2" name="Object 14"/>
          <p:cNvGraphicFramePr>
            <a:graphicFrameLocks noChangeAspect="1"/>
          </p:cNvGraphicFramePr>
          <p:nvPr/>
        </p:nvGraphicFramePr>
        <p:xfrm>
          <a:off x="533400" y="5629275"/>
          <a:ext cx="779303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53" name="公式" r:id="rId13" imgW="2590942" imgH="365666" progId="Equation.3">
                  <p:embed/>
                </p:oleObj>
              </mc:Choice>
              <mc:Fallback>
                <p:oleObj name="公式" r:id="rId13" imgW="2590942" imgH="365666" progId="Equation.3">
                  <p:embed/>
                  <p:pic>
                    <p:nvPicPr>
                      <p:cNvPr id="2222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629275"/>
                        <a:ext cx="779303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6240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Line 2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727075" y="0"/>
          <a:ext cx="445293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7" name="公式" r:id="rId3" imgW="1447729" imgH="365666" progId="Equation.3">
                  <p:embed/>
                </p:oleObj>
              </mc:Choice>
              <mc:Fallback>
                <p:oleObj name="公式" r:id="rId3" imgW="1447729" imgH="365666" progId="Equation.3">
                  <p:embed/>
                  <p:pic>
                    <p:nvPicPr>
                      <p:cNvPr id="727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0"/>
                        <a:ext cx="4452938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304800" y="1371600"/>
          <a:ext cx="779303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8" name="公式" r:id="rId5" imgW="2590942" imgH="365666" progId="Equation.3">
                  <p:embed/>
                </p:oleObj>
              </mc:Choice>
              <mc:Fallback>
                <p:oleObj name="公式" r:id="rId5" imgW="2590942" imgH="365666" progId="Equation.3">
                  <p:embed/>
                  <p:pic>
                    <p:nvPicPr>
                      <p:cNvPr id="727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779303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7" name="Object 5"/>
          <p:cNvGraphicFramePr>
            <a:graphicFrameLocks noChangeAspect="1"/>
          </p:cNvGraphicFramePr>
          <p:nvPr/>
        </p:nvGraphicFramePr>
        <p:xfrm>
          <a:off x="1752600" y="2590800"/>
          <a:ext cx="49371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9" name="公式" r:id="rId7" imgW="1615298" imgH="365666" progId="Equation.3">
                  <p:embed/>
                </p:oleObj>
              </mc:Choice>
              <mc:Fallback>
                <p:oleObj name="公式" r:id="rId7" imgW="1615298" imgH="365666" progId="Equation.3">
                  <p:embed/>
                  <p:pic>
                    <p:nvPicPr>
                      <p:cNvPr id="2232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90800"/>
                        <a:ext cx="493712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8" name="Object 6"/>
          <p:cNvGraphicFramePr>
            <a:graphicFrameLocks noChangeAspect="1"/>
          </p:cNvGraphicFramePr>
          <p:nvPr/>
        </p:nvGraphicFramePr>
        <p:xfrm>
          <a:off x="1941513" y="3962400"/>
          <a:ext cx="7202487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0" name="公式" r:id="rId9" imgW="2385095" imgH="365666" progId="Equation.3">
                  <p:embed/>
                </p:oleObj>
              </mc:Choice>
              <mc:Fallback>
                <p:oleObj name="公式" r:id="rId9" imgW="2385095" imgH="365666" progId="Equation.3">
                  <p:embed/>
                  <p:pic>
                    <p:nvPicPr>
                      <p:cNvPr id="2232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3962400"/>
                        <a:ext cx="7202487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9" name="Object 7"/>
          <p:cNvGraphicFramePr>
            <a:graphicFrameLocks noChangeAspect="1"/>
          </p:cNvGraphicFramePr>
          <p:nvPr/>
        </p:nvGraphicFramePr>
        <p:xfrm>
          <a:off x="1068388" y="5695950"/>
          <a:ext cx="80756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1" name="公式" r:id="rId11" imgW="3223366" imgH="342759" progId="Equation.3">
                  <p:embed/>
                </p:oleObj>
              </mc:Choice>
              <mc:Fallback>
                <p:oleObj name="公式" r:id="rId11" imgW="3223366" imgH="342759" progId="Equation.3">
                  <p:embed/>
                  <p:pic>
                    <p:nvPicPr>
                      <p:cNvPr id="2232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5695950"/>
                        <a:ext cx="8075612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1565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Line 4"/>
          <p:cNvSpPr>
            <a:spLocks noChangeShapeType="1"/>
          </p:cNvSpPr>
          <p:nvPr/>
        </p:nvSpPr>
        <p:spPr bwMode="auto">
          <a:xfrm flipH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3731" name="Object 29"/>
          <p:cNvGraphicFramePr>
            <a:graphicFrameLocks noChangeAspect="1"/>
          </p:cNvGraphicFramePr>
          <p:nvPr/>
        </p:nvGraphicFramePr>
        <p:xfrm>
          <a:off x="0" y="1524000"/>
          <a:ext cx="779303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5" name="公式" r:id="rId3" imgW="2590942" imgH="365666" progId="Equation.3">
                  <p:embed/>
                </p:oleObj>
              </mc:Choice>
              <mc:Fallback>
                <p:oleObj name="公式" r:id="rId3" imgW="2590942" imgH="365666" progId="Equation.3">
                  <p:embed/>
                  <p:pic>
                    <p:nvPicPr>
                      <p:cNvPr id="7373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779303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33"/>
          <p:cNvGraphicFramePr>
            <a:graphicFrameLocks noChangeAspect="1"/>
          </p:cNvGraphicFramePr>
          <p:nvPr/>
        </p:nvGraphicFramePr>
        <p:xfrm>
          <a:off x="1068388" y="2971800"/>
          <a:ext cx="807561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6" name="公式" r:id="rId5" imgW="3223366" imgH="342759" progId="Equation.3">
                  <p:embed/>
                </p:oleObj>
              </mc:Choice>
              <mc:Fallback>
                <p:oleObj name="公式" r:id="rId5" imgW="3223366" imgH="342759" progId="Equation.3">
                  <p:embed/>
                  <p:pic>
                    <p:nvPicPr>
                      <p:cNvPr id="73732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2971800"/>
                        <a:ext cx="8075612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70" name="Object 34"/>
          <p:cNvGraphicFramePr>
            <a:graphicFrameLocks noChangeAspect="1"/>
          </p:cNvGraphicFramePr>
          <p:nvPr/>
        </p:nvGraphicFramePr>
        <p:xfrm>
          <a:off x="0" y="4191000"/>
          <a:ext cx="8651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7" name="公式" r:id="rId7" imgW="281975" imgH="99264" progId="Equation.3">
                  <p:embed/>
                </p:oleObj>
              </mc:Choice>
              <mc:Fallback>
                <p:oleObj name="公式" r:id="rId7" imgW="281975" imgH="99264" progId="Equation.3">
                  <p:embed/>
                  <p:pic>
                    <p:nvPicPr>
                      <p:cNvPr id="21917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191000"/>
                        <a:ext cx="86518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71" name="Object 35"/>
          <p:cNvGraphicFramePr>
            <a:graphicFrameLocks noChangeAspect="1"/>
          </p:cNvGraphicFramePr>
          <p:nvPr/>
        </p:nvGraphicFramePr>
        <p:xfrm>
          <a:off x="990600" y="4419600"/>
          <a:ext cx="29718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8" name="公式" r:id="rId9" imgW="952677" imgH="319851" progId="Equation.3">
                  <p:embed/>
                </p:oleObj>
              </mc:Choice>
              <mc:Fallback>
                <p:oleObj name="公式" r:id="rId9" imgW="952677" imgH="319851" progId="Equation.3">
                  <p:embed/>
                  <p:pic>
                    <p:nvPicPr>
                      <p:cNvPr id="21917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19600"/>
                        <a:ext cx="29718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72" name="Object 36"/>
          <p:cNvGraphicFramePr>
            <a:graphicFrameLocks noChangeAspect="1"/>
          </p:cNvGraphicFramePr>
          <p:nvPr/>
        </p:nvGraphicFramePr>
        <p:xfrm>
          <a:off x="541338" y="5770563"/>
          <a:ext cx="393382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99" name="公式" r:id="rId11" imgW="1272505" imgH="319851" progId="Equation.3">
                  <p:embed/>
                </p:oleObj>
              </mc:Choice>
              <mc:Fallback>
                <p:oleObj name="公式" r:id="rId11" imgW="1272505" imgH="319851" progId="Equation.3">
                  <p:embed/>
                  <p:pic>
                    <p:nvPicPr>
                      <p:cNvPr id="21917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5770563"/>
                        <a:ext cx="3933825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73" name="Object 37"/>
          <p:cNvGraphicFramePr>
            <a:graphicFrameLocks noChangeAspect="1"/>
          </p:cNvGraphicFramePr>
          <p:nvPr/>
        </p:nvGraphicFramePr>
        <p:xfrm>
          <a:off x="4572000" y="5770563"/>
          <a:ext cx="211137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00" name="公式" r:id="rId13" imgW="647735" imgH="319851" progId="Equation.3">
                  <p:embed/>
                </p:oleObj>
              </mc:Choice>
              <mc:Fallback>
                <p:oleObj name="公式" r:id="rId13" imgW="647735" imgH="319851" progId="Equation.3">
                  <p:embed/>
                  <p:pic>
                    <p:nvPicPr>
                      <p:cNvPr id="2191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770563"/>
                        <a:ext cx="2111375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38"/>
          <p:cNvGraphicFramePr>
            <a:graphicFrameLocks noChangeAspect="1"/>
          </p:cNvGraphicFramePr>
          <p:nvPr/>
        </p:nvGraphicFramePr>
        <p:xfrm>
          <a:off x="727075" y="0"/>
          <a:ext cx="445293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01" name="公式" r:id="rId15" imgW="1447729" imgH="365666" progId="Equation.3">
                  <p:embed/>
                </p:oleObj>
              </mc:Choice>
              <mc:Fallback>
                <p:oleObj name="公式" r:id="rId15" imgW="1447729" imgH="365666" progId="Equation.3">
                  <p:embed/>
                  <p:pic>
                    <p:nvPicPr>
                      <p:cNvPr id="73737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0"/>
                        <a:ext cx="4452938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4038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3"/>
          <p:cNvSpPr txBox="1">
            <a:spLocks noChangeArrowheads="1"/>
          </p:cNvSpPr>
          <p:nvPr/>
        </p:nvSpPr>
        <p:spPr bwMode="auto">
          <a:xfrm>
            <a:off x="0" y="0"/>
            <a:ext cx="454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(3)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、含三角函数的无穷积分</a:t>
            </a:r>
          </a:p>
        </p:txBody>
      </p:sp>
      <p:graphicFrame>
        <p:nvGraphicFramePr>
          <p:cNvPr id="207876" name="Object 4"/>
          <p:cNvGraphicFramePr>
            <a:graphicFrameLocks noChangeAspect="1"/>
          </p:cNvGraphicFramePr>
          <p:nvPr/>
        </p:nvGraphicFramePr>
        <p:xfrm>
          <a:off x="533400" y="381000"/>
          <a:ext cx="3232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2" name="公式" r:id="rId3" imgW="990529" imgH="251554" progId="Equation.3">
                  <p:embed/>
                </p:oleObj>
              </mc:Choice>
              <mc:Fallback>
                <p:oleObj name="公式" r:id="rId3" imgW="990529" imgH="251554" progId="Equation.3">
                  <p:embed/>
                  <p:pic>
                    <p:nvPicPr>
                      <p:cNvPr id="207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000"/>
                        <a:ext cx="32321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2" name="Text Box 10"/>
          <p:cNvSpPr txBox="1">
            <a:spLocks noChangeArrowheads="1"/>
          </p:cNvSpPr>
          <p:nvPr/>
        </p:nvSpPr>
        <p:spPr bwMode="auto">
          <a:xfrm>
            <a:off x="0" y="1295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其中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为偶数，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G(x)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207884" name="Object 12"/>
          <p:cNvGraphicFramePr>
            <a:graphicFrameLocks noChangeAspect="1"/>
          </p:cNvGraphicFramePr>
          <p:nvPr/>
        </p:nvGraphicFramePr>
        <p:xfrm>
          <a:off x="5257800" y="381000"/>
          <a:ext cx="3155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3" name="公式" r:id="rId5" imgW="967563" imgH="251554" progId="Equation.3">
                  <p:embed/>
                </p:oleObj>
              </mc:Choice>
              <mc:Fallback>
                <p:oleObj name="公式" r:id="rId5" imgW="967563" imgH="251554" progId="Equation.3">
                  <p:embed/>
                  <p:pic>
                    <p:nvPicPr>
                      <p:cNvPr id="2078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81000"/>
                        <a:ext cx="31559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5" name="Line 13"/>
          <p:cNvSpPr>
            <a:spLocks noChangeShapeType="1"/>
          </p:cNvSpPr>
          <p:nvPr/>
        </p:nvSpPr>
        <p:spPr bwMode="auto">
          <a:xfrm flipH="1">
            <a:off x="0" y="4724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0" y="1828800"/>
            <a:ext cx="8839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在实轴上无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奇点，在上半平面除有限个孤立奇点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k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(k=1,2,…,n) 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外处处解析；在包括实轴在内的上半平面中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，当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 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无穷时，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一致趋于零，且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m&gt;0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  <p:graphicFrame>
        <p:nvGraphicFramePr>
          <p:cNvPr id="207892" name="Object 20"/>
          <p:cNvGraphicFramePr>
            <a:graphicFrameLocks noChangeAspect="1"/>
          </p:cNvGraphicFramePr>
          <p:nvPr/>
        </p:nvGraphicFramePr>
        <p:xfrm>
          <a:off x="0" y="3505200"/>
          <a:ext cx="3232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4" name="公式" r:id="rId7" imgW="990529" imgH="251554" progId="Equation.3">
                  <p:embed/>
                </p:oleObj>
              </mc:Choice>
              <mc:Fallback>
                <p:oleObj name="公式" r:id="rId7" imgW="990529" imgH="251554" progId="Equation.3">
                  <p:embed/>
                  <p:pic>
                    <p:nvPicPr>
                      <p:cNvPr id="20789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05200"/>
                        <a:ext cx="32321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3" name="Object 21"/>
          <p:cNvGraphicFramePr>
            <a:graphicFrameLocks noChangeAspect="1"/>
          </p:cNvGraphicFramePr>
          <p:nvPr/>
        </p:nvGraphicFramePr>
        <p:xfrm>
          <a:off x="3122613" y="3352800"/>
          <a:ext cx="54244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5" name="公式" r:id="rId9" imgW="1699083" imgH="358030" progId="Equation.3">
                  <p:embed/>
                </p:oleObj>
              </mc:Choice>
              <mc:Fallback>
                <p:oleObj name="公式" r:id="rId9" imgW="1699083" imgH="358030" progId="Equation.3">
                  <p:embed/>
                  <p:pic>
                    <p:nvPicPr>
                      <p:cNvPr id="20789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3352800"/>
                        <a:ext cx="54244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94" name="Line 22"/>
          <p:cNvSpPr>
            <a:spLocks noChangeShapeType="1"/>
          </p:cNvSpPr>
          <p:nvPr/>
        </p:nvSpPr>
        <p:spPr bwMode="auto">
          <a:xfrm flipH="1">
            <a:off x="0" y="3352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7895" name="Object 23"/>
          <p:cNvGraphicFramePr>
            <a:graphicFrameLocks noChangeAspect="1"/>
          </p:cNvGraphicFramePr>
          <p:nvPr/>
        </p:nvGraphicFramePr>
        <p:xfrm>
          <a:off x="0" y="5105400"/>
          <a:ext cx="3155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6" name="公式" r:id="rId11" imgW="967563" imgH="251554" progId="Equation.3">
                  <p:embed/>
                </p:oleObj>
              </mc:Choice>
              <mc:Fallback>
                <p:oleObj name="公式" r:id="rId11" imgW="967563" imgH="251554" progId="Equation.3">
                  <p:embed/>
                  <p:pic>
                    <p:nvPicPr>
                      <p:cNvPr id="20789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105400"/>
                        <a:ext cx="31559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96" name="Object 24"/>
          <p:cNvGraphicFramePr>
            <a:graphicFrameLocks noChangeAspect="1"/>
          </p:cNvGraphicFramePr>
          <p:nvPr/>
        </p:nvGraphicFramePr>
        <p:xfrm>
          <a:off x="3200400" y="4953000"/>
          <a:ext cx="52673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77" name="公式" r:id="rId13" imgW="1653575" imgH="358030" progId="Equation.3">
                  <p:embed/>
                </p:oleObj>
              </mc:Choice>
              <mc:Fallback>
                <p:oleObj name="公式" r:id="rId13" imgW="1653575" imgH="358030" progId="Equation.3">
                  <p:embed/>
                  <p:pic>
                    <p:nvPicPr>
                      <p:cNvPr id="20789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953000"/>
                        <a:ext cx="526732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4352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Line 2"/>
          <p:cNvSpPr>
            <a:spLocks noChangeShapeType="1"/>
          </p:cNvSpPr>
          <p:nvPr/>
        </p:nvSpPr>
        <p:spPr bwMode="auto">
          <a:xfrm flipH="1">
            <a:off x="0" y="3733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0" y="228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证明：</a:t>
            </a:r>
          </a:p>
        </p:txBody>
      </p:sp>
      <p:graphicFrame>
        <p:nvGraphicFramePr>
          <p:cNvPr id="208914" name="Object 18"/>
          <p:cNvGraphicFramePr>
            <a:graphicFrameLocks noChangeAspect="1"/>
          </p:cNvGraphicFramePr>
          <p:nvPr/>
        </p:nvGraphicFramePr>
        <p:xfrm>
          <a:off x="914400" y="228600"/>
          <a:ext cx="3232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6" name="公式" r:id="rId3" imgW="990529" imgH="251554" progId="Equation.3">
                  <p:embed/>
                </p:oleObj>
              </mc:Choice>
              <mc:Fallback>
                <p:oleObj name="公式" r:id="rId3" imgW="990529" imgH="251554" progId="Equation.3">
                  <p:embed/>
                  <p:pic>
                    <p:nvPicPr>
                      <p:cNvPr id="2089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"/>
                        <a:ext cx="32321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5" name="Object 19"/>
          <p:cNvGraphicFramePr>
            <a:graphicFrameLocks noChangeAspect="1"/>
          </p:cNvGraphicFramePr>
          <p:nvPr/>
        </p:nvGraphicFramePr>
        <p:xfrm>
          <a:off x="4191000" y="0"/>
          <a:ext cx="449580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7" name="公式" r:id="rId5" imgW="1386911" imgH="342759" progId="Equation.3">
                  <p:embed/>
                </p:oleObj>
              </mc:Choice>
              <mc:Fallback>
                <p:oleObj name="公式" r:id="rId5" imgW="1386911" imgH="342759" progId="Equation.3">
                  <p:embed/>
                  <p:pic>
                    <p:nvPicPr>
                      <p:cNvPr id="20891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0"/>
                        <a:ext cx="4495800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6" name="Object 20"/>
          <p:cNvGraphicFramePr>
            <a:graphicFrameLocks noChangeAspect="1"/>
          </p:cNvGraphicFramePr>
          <p:nvPr/>
        </p:nvGraphicFramePr>
        <p:xfrm>
          <a:off x="990600" y="1143000"/>
          <a:ext cx="665638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8" name="公式" r:id="rId7" imgW="2118431" imgH="319851" progId="Equation.3">
                  <p:embed/>
                </p:oleObj>
              </mc:Choice>
              <mc:Fallback>
                <p:oleObj name="公式" r:id="rId7" imgW="2118431" imgH="319851" progId="Equation.3">
                  <p:embed/>
                  <p:pic>
                    <p:nvPicPr>
                      <p:cNvPr id="20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143000"/>
                        <a:ext cx="665638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7" name="Object 21"/>
          <p:cNvGraphicFramePr>
            <a:graphicFrameLocks noChangeAspect="1"/>
          </p:cNvGraphicFramePr>
          <p:nvPr/>
        </p:nvGraphicFramePr>
        <p:xfrm>
          <a:off x="1066800" y="2438400"/>
          <a:ext cx="34242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09" name="公式" r:id="rId9" imgW="1051773" imgH="319851" progId="Equation.3">
                  <p:embed/>
                </p:oleObj>
              </mc:Choice>
              <mc:Fallback>
                <p:oleObj name="公式" r:id="rId9" imgW="1051773" imgH="319851" progId="Equation.3">
                  <p:embed/>
                  <p:pic>
                    <p:nvPicPr>
                      <p:cNvPr id="2089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34242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18" name="Line 22"/>
          <p:cNvSpPr>
            <a:spLocks noChangeShapeType="1"/>
          </p:cNvSpPr>
          <p:nvPr/>
        </p:nvSpPr>
        <p:spPr bwMode="auto">
          <a:xfrm flipH="1">
            <a:off x="6470650" y="4876800"/>
            <a:ext cx="6350" cy="1981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8919" name="Group 23"/>
          <p:cNvGrpSpPr>
            <a:grpSpLocks/>
          </p:cNvGrpSpPr>
          <p:nvPr/>
        </p:nvGrpSpPr>
        <p:grpSpPr bwMode="auto">
          <a:xfrm>
            <a:off x="6521450" y="4862513"/>
            <a:ext cx="2622550" cy="1995487"/>
            <a:chOff x="3643" y="2465"/>
            <a:chExt cx="1652" cy="1471"/>
          </a:xfrm>
        </p:grpSpPr>
        <p:sp>
          <p:nvSpPr>
            <p:cNvPr id="75789" name="Oval 24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0" name="Rectangle 25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1" name="Line 26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2" name="Line 27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3" name="Oval 28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75794" name="Object 29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810" name="公式" r:id="rId11" imgW="91440" imgH="152290" progId="Equation.3">
                    <p:embed/>
                  </p:oleObj>
                </mc:Choice>
                <mc:Fallback>
                  <p:oleObj name="公式" r:id="rId11" imgW="91440" imgH="152290" progId="Equation.3">
                    <p:embed/>
                    <p:pic>
                      <p:nvPicPr>
                        <p:cNvPr id="75794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5" name="Oval 30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6" name="Oval 31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97" name="Text Box 32"/>
            <p:cNvSpPr txBox="1">
              <a:spLocks noChangeArrowheads="1"/>
            </p:cNvSpPr>
            <p:nvPr/>
          </p:nvSpPr>
          <p:spPr bwMode="auto">
            <a:xfrm>
              <a:off x="4416" y="3274"/>
              <a:ext cx="294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5798" name="Text Box 33"/>
            <p:cNvSpPr txBox="1">
              <a:spLocks noChangeArrowheads="1"/>
            </p:cNvSpPr>
            <p:nvPr/>
          </p:nvSpPr>
          <p:spPr bwMode="auto">
            <a:xfrm>
              <a:off x="3643" y="3415"/>
              <a:ext cx="4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5799" name="Text Box 34"/>
            <p:cNvSpPr txBox="1">
              <a:spLocks noChangeArrowheads="1"/>
            </p:cNvSpPr>
            <p:nvPr/>
          </p:nvSpPr>
          <p:spPr bwMode="auto">
            <a:xfrm>
              <a:off x="4994" y="3378"/>
              <a:ext cx="3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5800" name="Text Box 35"/>
            <p:cNvSpPr txBox="1">
              <a:spLocks noChangeArrowheads="1"/>
            </p:cNvSpPr>
            <p:nvPr/>
          </p:nvSpPr>
          <p:spPr bwMode="auto">
            <a:xfrm>
              <a:off x="3840" y="2465"/>
              <a:ext cx="412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08932" name="Line 36"/>
          <p:cNvSpPr>
            <a:spLocks noChangeShapeType="1"/>
          </p:cNvSpPr>
          <p:nvPr/>
        </p:nvSpPr>
        <p:spPr bwMode="auto">
          <a:xfrm>
            <a:off x="6477000" y="48768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893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561836"/>
              </p:ext>
            </p:extLst>
          </p:nvPr>
        </p:nvGraphicFramePr>
        <p:xfrm>
          <a:off x="427774" y="3622488"/>
          <a:ext cx="8463813" cy="1177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11" name="Equation" r:id="rId13" imgW="3124080" imgH="355320" progId="Equation.DSMT4">
                  <p:embed/>
                </p:oleObj>
              </mc:Choice>
              <mc:Fallback>
                <p:oleObj name="Equation" r:id="rId13" imgW="3124080" imgH="355320" progId="Equation.DSMT4">
                  <p:embed/>
                  <p:pic>
                    <p:nvPicPr>
                      <p:cNvPr id="20893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74" y="3622488"/>
                        <a:ext cx="8463813" cy="1177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34" name="Object 38"/>
          <p:cNvGraphicFramePr>
            <a:graphicFrameLocks noChangeAspect="1"/>
          </p:cNvGraphicFramePr>
          <p:nvPr/>
        </p:nvGraphicFramePr>
        <p:xfrm>
          <a:off x="0" y="4800600"/>
          <a:ext cx="56578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12" name="公式" r:id="rId15" imgW="1775637" imgH="358030" progId="Equation.3">
                  <p:embed/>
                </p:oleObj>
              </mc:Choice>
              <mc:Fallback>
                <p:oleObj name="公式" r:id="rId15" imgW="1775637" imgH="358030" progId="Equation.3">
                  <p:embed/>
                  <p:pic>
                    <p:nvPicPr>
                      <p:cNvPr id="20893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00600"/>
                        <a:ext cx="56578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47423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Line 2"/>
          <p:cNvSpPr>
            <a:spLocks noChangeShapeType="1"/>
          </p:cNvSpPr>
          <p:nvPr/>
        </p:nvSpPr>
        <p:spPr bwMode="auto">
          <a:xfrm flipH="1">
            <a:off x="0" y="2362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3" name="Line 8"/>
          <p:cNvSpPr>
            <a:spLocks noChangeShapeType="1"/>
          </p:cNvSpPr>
          <p:nvPr/>
        </p:nvSpPr>
        <p:spPr bwMode="auto">
          <a:xfrm flipH="1">
            <a:off x="6508750" y="4876800"/>
            <a:ext cx="6350" cy="1981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6804" name="Group 9"/>
          <p:cNvGrpSpPr>
            <a:grpSpLocks/>
          </p:cNvGrpSpPr>
          <p:nvPr/>
        </p:nvGrpSpPr>
        <p:grpSpPr bwMode="auto">
          <a:xfrm>
            <a:off x="6559550" y="4862513"/>
            <a:ext cx="2622550" cy="1995487"/>
            <a:chOff x="3643" y="2465"/>
            <a:chExt cx="1652" cy="1471"/>
          </a:xfrm>
        </p:grpSpPr>
        <p:sp>
          <p:nvSpPr>
            <p:cNvPr id="76816" name="Oval 10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7" name="Rectangle 11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8" name="Line 12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9" name="Line 13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0" name="Oval 14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76821" name="Object 15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38" name="公式" r:id="rId3" imgW="91440" imgH="152290" progId="Equation.3">
                    <p:embed/>
                  </p:oleObj>
                </mc:Choice>
                <mc:Fallback>
                  <p:oleObj name="公式" r:id="rId3" imgW="91440" imgH="152290" progId="Equation.3">
                    <p:embed/>
                    <p:pic>
                      <p:nvPicPr>
                        <p:cNvPr id="76821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22" name="Oval 16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3" name="Oval 17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4" name="Text Box 18"/>
            <p:cNvSpPr txBox="1">
              <a:spLocks noChangeArrowheads="1"/>
            </p:cNvSpPr>
            <p:nvPr/>
          </p:nvSpPr>
          <p:spPr bwMode="auto">
            <a:xfrm>
              <a:off x="4416" y="3274"/>
              <a:ext cx="294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6825" name="Text Box 19"/>
            <p:cNvSpPr txBox="1">
              <a:spLocks noChangeArrowheads="1"/>
            </p:cNvSpPr>
            <p:nvPr/>
          </p:nvSpPr>
          <p:spPr bwMode="auto">
            <a:xfrm>
              <a:off x="3643" y="3415"/>
              <a:ext cx="4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6826" name="Text Box 20"/>
            <p:cNvSpPr txBox="1">
              <a:spLocks noChangeArrowheads="1"/>
            </p:cNvSpPr>
            <p:nvPr/>
          </p:nvSpPr>
          <p:spPr bwMode="auto">
            <a:xfrm>
              <a:off x="4994" y="3378"/>
              <a:ext cx="3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6827" name="Text Box 21"/>
            <p:cNvSpPr txBox="1">
              <a:spLocks noChangeArrowheads="1"/>
            </p:cNvSpPr>
            <p:nvPr/>
          </p:nvSpPr>
          <p:spPr bwMode="auto">
            <a:xfrm>
              <a:off x="3840" y="2465"/>
              <a:ext cx="412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76805" name="Line 22"/>
          <p:cNvSpPr>
            <a:spLocks noChangeShapeType="1"/>
          </p:cNvSpPr>
          <p:nvPr/>
        </p:nvSpPr>
        <p:spPr bwMode="auto">
          <a:xfrm>
            <a:off x="6515100" y="48768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6806" name="Object 23"/>
          <p:cNvGraphicFramePr>
            <a:graphicFrameLocks noChangeAspect="1"/>
          </p:cNvGraphicFramePr>
          <p:nvPr/>
        </p:nvGraphicFramePr>
        <p:xfrm>
          <a:off x="-76200" y="0"/>
          <a:ext cx="9220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39" name="公式" r:id="rId5" imgW="2986898" imgH="282097" progId="Equation.3">
                  <p:embed/>
                </p:oleObj>
              </mc:Choice>
              <mc:Fallback>
                <p:oleObj name="公式" r:id="rId5" imgW="2986898" imgH="282097" progId="Equation.3">
                  <p:embed/>
                  <p:pic>
                    <p:nvPicPr>
                      <p:cNvPr id="7680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0"/>
                        <a:ext cx="9220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4" name="Object 24"/>
          <p:cNvGraphicFramePr>
            <a:graphicFrameLocks noChangeAspect="1"/>
          </p:cNvGraphicFramePr>
          <p:nvPr/>
        </p:nvGraphicFramePr>
        <p:xfrm>
          <a:off x="2819400" y="2286000"/>
          <a:ext cx="56578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0" name="公式" r:id="rId7" imgW="1775637" imgH="358030" progId="Equation.3">
                  <p:embed/>
                </p:oleObj>
              </mc:Choice>
              <mc:Fallback>
                <p:oleObj name="公式" r:id="rId7" imgW="1775637" imgH="358030" progId="Equation.3">
                  <p:embed/>
                  <p:pic>
                    <p:nvPicPr>
                      <p:cNvPr id="20994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86000"/>
                        <a:ext cx="56578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5" name="Object 25"/>
          <p:cNvGraphicFramePr>
            <a:graphicFrameLocks noChangeAspect="1"/>
          </p:cNvGraphicFramePr>
          <p:nvPr/>
        </p:nvGraphicFramePr>
        <p:xfrm>
          <a:off x="3048000" y="1295400"/>
          <a:ext cx="405447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1" name="公式" r:id="rId9" imgW="1272505" imgH="243919" progId="Equation.3">
                  <p:embed/>
                </p:oleObj>
              </mc:Choice>
              <mc:Fallback>
                <p:oleObj name="公式" r:id="rId9" imgW="1272505" imgH="243919" progId="Equation.3">
                  <p:embed/>
                  <p:pic>
                    <p:nvPicPr>
                      <p:cNvPr id="20994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295400"/>
                        <a:ext cx="405447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6" name="Object 26"/>
          <p:cNvGraphicFramePr>
            <a:graphicFrameLocks noChangeAspect="1"/>
          </p:cNvGraphicFramePr>
          <p:nvPr/>
        </p:nvGraphicFramePr>
        <p:xfrm>
          <a:off x="0" y="2362200"/>
          <a:ext cx="26781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2" name="公式" r:id="rId11" imgW="815305" imgH="251554" progId="Equation.3">
                  <p:embed/>
                </p:oleObj>
              </mc:Choice>
              <mc:Fallback>
                <p:oleObj name="公式" r:id="rId11" imgW="815305" imgH="251554" progId="Equation.3">
                  <p:embed/>
                  <p:pic>
                    <p:nvPicPr>
                      <p:cNvPr id="20994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26781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7" name="Object 27"/>
          <p:cNvGraphicFramePr>
            <a:graphicFrameLocks noChangeAspect="1"/>
          </p:cNvGraphicFramePr>
          <p:nvPr/>
        </p:nvGraphicFramePr>
        <p:xfrm>
          <a:off x="0" y="3733800"/>
          <a:ext cx="32321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3" name="公式" r:id="rId13" imgW="990529" imgH="251554" progId="Equation.3">
                  <p:embed/>
                </p:oleObj>
              </mc:Choice>
              <mc:Fallback>
                <p:oleObj name="公式" r:id="rId13" imgW="990529" imgH="251554" progId="Equation.3">
                  <p:embed/>
                  <p:pic>
                    <p:nvPicPr>
                      <p:cNvPr id="20994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33800"/>
                        <a:ext cx="32321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48" name="Object 28"/>
          <p:cNvGraphicFramePr>
            <a:graphicFrameLocks noChangeAspect="1"/>
          </p:cNvGraphicFramePr>
          <p:nvPr/>
        </p:nvGraphicFramePr>
        <p:xfrm>
          <a:off x="3200400" y="3581400"/>
          <a:ext cx="54244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4" name="公式" r:id="rId15" imgW="1699083" imgH="358030" progId="Equation.3">
                  <p:embed/>
                </p:oleObj>
              </mc:Choice>
              <mc:Fallback>
                <p:oleObj name="公式" r:id="rId15" imgW="1699083" imgH="358030" progId="Equation.3">
                  <p:embed/>
                  <p:pic>
                    <p:nvPicPr>
                      <p:cNvPr id="20994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81400"/>
                        <a:ext cx="54244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49" name="Line 29"/>
          <p:cNvSpPr>
            <a:spLocks noChangeShapeType="1"/>
          </p:cNvSpPr>
          <p:nvPr/>
        </p:nvSpPr>
        <p:spPr bwMode="auto">
          <a:xfrm flipH="1">
            <a:off x="0" y="3581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950" name="Text Box 30"/>
          <p:cNvSpPr txBox="1">
            <a:spLocks noChangeArrowheads="1"/>
          </p:cNvSpPr>
          <p:nvPr/>
        </p:nvSpPr>
        <p:spPr bwMode="auto">
          <a:xfrm>
            <a:off x="0" y="15240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由约定当引理</a:t>
            </a:r>
          </a:p>
        </p:txBody>
      </p:sp>
      <p:graphicFrame>
        <p:nvGraphicFramePr>
          <p:cNvPr id="209951" name="Object 31"/>
          <p:cNvGraphicFramePr>
            <a:graphicFrameLocks noChangeAspect="1"/>
          </p:cNvGraphicFramePr>
          <p:nvPr/>
        </p:nvGraphicFramePr>
        <p:xfrm>
          <a:off x="0" y="4800600"/>
          <a:ext cx="3155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5" name="公式" r:id="rId17" imgW="967563" imgH="251554" progId="Equation.3">
                  <p:embed/>
                </p:oleObj>
              </mc:Choice>
              <mc:Fallback>
                <p:oleObj name="公式" r:id="rId17" imgW="967563" imgH="251554" progId="Equation.3">
                  <p:embed/>
                  <p:pic>
                    <p:nvPicPr>
                      <p:cNvPr id="20995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00600"/>
                        <a:ext cx="31559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52" name="Object 32"/>
          <p:cNvGraphicFramePr>
            <a:graphicFrameLocks noChangeAspect="1"/>
          </p:cNvGraphicFramePr>
          <p:nvPr/>
        </p:nvGraphicFramePr>
        <p:xfrm>
          <a:off x="304800" y="5562600"/>
          <a:ext cx="52673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46" name="公式" r:id="rId19" imgW="1653575" imgH="358030" progId="Equation.3">
                  <p:embed/>
                </p:oleObj>
              </mc:Choice>
              <mc:Fallback>
                <p:oleObj name="公式" r:id="rId19" imgW="1653575" imgH="358030" progId="Equation.3">
                  <p:embed/>
                  <p:pic>
                    <p:nvPicPr>
                      <p:cNvPr id="20995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562600"/>
                        <a:ext cx="526732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580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4"/>
          <p:cNvGrpSpPr>
            <a:grpSpLocks/>
          </p:cNvGrpSpPr>
          <p:nvPr/>
        </p:nvGrpSpPr>
        <p:grpSpPr bwMode="auto">
          <a:xfrm>
            <a:off x="2514600" y="3810000"/>
            <a:ext cx="2622550" cy="1995488"/>
            <a:chOff x="3643" y="2465"/>
            <a:chExt cx="1652" cy="1471"/>
          </a:xfrm>
        </p:grpSpPr>
        <p:sp>
          <p:nvSpPr>
            <p:cNvPr id="77830" name="Oval 5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1" name="Rectangle 6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2" name="Line 7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3" name="Line 8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4" name="Oval 9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77835" name="Object 10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88" name="公式" r:id="rId3" imgW="91440" imgH="152290" progId="Equation.3">
                    <p:embed/>
                  </p:oleObj>
                </mc:Choice>
                <mc:Fallback>
                  <p:oleObj name="公式" r:id="rId3" imgW="91440" imgH="152290" progId="Equation.3">
                    <p:embed/>
                    <p:pic>
                      <p:nvPicPr>
                        <p:cNvPr id="7783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36" name="Oval 11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7" name="Oval 12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38" name="Text Box 13"/>
            <p:cNvSpPr txBox="1">
              <a:spLocks noChangeArrowheads="1"/>
            </p:cNvSpPr>
            <p:nvPr/>
          </p:nvSpPr>
          <p:spPr bwMode="auto">
            <a:xfrm>
              <a:off x="4416" y="3274"/>
              <a:ext cx="294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7839" name="Text Box 14"/>
            <p:cNvSpPr txBox="1">
              <a:spLocks noChangeArrowheads="1"/>
            </p:cNvSpPr>
            <p:nvPr/>
          </p:nvSpPr>
          <p:spPr bwMode="auto">
            <a:xfrm>
              <a:off x="3643" y="3415"/>
              <a:ext cx="4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7840" name="Text Box 15"/>
            <p:cNvSpPr txBox="1">
              <a:spLocks noChangeArrowheads="1"/>
            </p:cNvSpPr>
            <p:nvPr/>
          </p:nvSpPr>
          <p:spPr bwMode="auto">
            <a:xfrm>
              <a:off x="4994" y="3378"/>
              <a:ext cx="301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7841" name="Text Box 16"/>
            <p:cNvSpPr txBox="1">
              <a:spLocks noChangeArrowheads="1"/>
            </p:cNvSpPr>
            <p:nvPr/>
          </p:nvSpPr>
          <p:spPr bwMode="auto">
            <a:xfrm>
              <a:off x="3840" y="2465"/>
              <a:ext cx="412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graphicFrame>
        <p:nvGraphicFramePr>
          <p:cNvPr id="21096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967439"/>
              </p:ext>
            </p:extLst>
          </p:nvPr>
        </p:nvGraphicFramePr>
        <p:xfrm>
          <a:off x="1979712" y="1802156"/>
          <a:ext cx="4299247" cy="94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9" name="Equation" r:id="rId5" imgW="1346040" imgH="317160" progId="Equation.DSMT4">
                  <p:embed/>
                </p:oleObj>
              </mc:Choice>
              <mc:Fallback>
                <p:oleObj name="Equation" r:id="rId5" imgW="1346040" imgH="317160" progId="Equation.DSMT4">
                  <p:embed/>
                  <p:pic>
                    <p:nvPicPr>
                      <p:cNvPr id="2109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802156"/>
                        <a:ext cx="4299247" cy="94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174378" y="226547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由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约当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引理</a:t>
            </a:r>
          </a:p>
        </p:txBody>
      </p:sp>
      <p:sp>
        <p:nvSpPr>
          <p:cNvPr id="210972" name="Text Box 28"/>
          <p:cNvSpPr txBox="1">
            <a:spLocks noChangeArrowheads="1"/>
          </p:cNvSpPr>
          <p:nvPr/>
        </p:nvSpPr>
        <p:spPr bwMode="auto">
          <a:xfrm>
            <a:off x="0" y="746125"/>
            <a:ext cx="8839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 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无穷时，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在包括实轴在内的上半平面中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一致趋于零</a:t>
            </a:r>
            <a:r>
              <a:rPr kumimoji="1" lang="zh-CN" alt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，且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m&gt;0,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027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539552" y="188640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约当引理的证明：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062471"/>
              </p:ext>
            </p:extLst>
          </p:nvPr>
        </p:nvGraphicFramePr>
        <p:xfrm>
          <a:off x="323528" y="711860"/>
          <a:ext cx="7859996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60" name="Equation" r:id="rId3" imgW="3314520" imgH="1854000" progId="Equation.DSMT4">
                  <p:embed/>
                </p:oleObj>
              </mc:Choice>
              <mc:Fallback>
                <p:oleObj name="Equation" r:id="rId3" imgW="3314520" imgH="1854000" progId="Equation.DSMT4">
                  <p:embed/>
                  <p:pic>
                    <p:nvPicPr>
                      <p:cNvPr id="2109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711860"/>
                        <a:ext cx="7859996" cy="4104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612296"/>
              </p:ext>
            </p:extLst>
          </p:nvPr>
        </p:nvGraphicFramePr>
        <p:xfrm>
          <a:off x="323528" y="4816316"/>
          <a:ext cx="2535934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61" name="Equation" r:id="rId5" imgW="1143000" imgH="291960" progId="Equation.DSMT4">
                  <p:embed/>
                </p:oleObj>
              </mc:Choice>
              <mc:Fallback>
                <p:oleObj name="Equation" r:id="rId5" imgW="1143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4816316"/>
                        <a:ext cx="2535934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86542" y="566124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只要证明：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045591"/>
              </p:ext>
            </p:extLst>
          </p:nvPr>
        </p:nvGraphicFramePr>
        <p:xfrm>
          <a:off x="1979712" y="5369594"/>
          <a:ext cx="2589213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62" name="Equation" r:id="rId7" imgW="1091880" imgH="469800" progId="Equation.DSMT4">
                  <p:embed/>
                </p:oleObj>
              </mc:Choice>
              <mc:Fallback>
                <p:oleObj name="Equation" r:id="rId7" imgW="1091880" imgH="469800" progId="Equation.DSMT4">
                  <p:embed/>
                  <p:pic>
                    <p:nvPicPr>
                      <p:cNvPr id="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369594"/>
                        <a:ext cx="2589213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5"/>
          <p:cNvSpPr txBox="1">
            <a:spLocks noChangeArrowheads="1"/>
          </p:cNvSpPr>
          <p:nvPr/>
        </p:nvSpPr>
        <p:spPr bwMode="auto">
          <a:xfrm>
            <a:off x="4860032" y="5661248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有界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946401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31732"/>
              </p:ext>
            </p:extLst>
          </p:nvPr>
        </p:nvGraphicFramePr>
        <p:xfrm>
          <a:off x="179512" y="0"/>
          <a:ext cx="6690003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05" name="Equation" r:id="rId3" imgW="2463480" imgH="965160" progId="Equation.DSMT4">
                  <p:embed/>
                </p:oleObj>
              </mc:Choice>
              <mc:Fallback>
                <p:oleObj name="Equation" r:id="rId3" imgW="2463480" imgH="965160" progId="Equation.DSMT4">
                  <p:embed/>
                  <p:pic>
                    <p:nvPicPr>
                      <p:cNvPr id="9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0"/>
                        <a:ext cx="6690003" cy="2448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109" y="2475873"/>
            <a:ext cx="2684469" cy="2059592"/>
          </a:xfrm>
          <a:prstGeom prst="rect">
            <a:avLst/>
          </a:prstGeom>
        </p:spPr>
      </p:pic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6889336" y="1556792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有界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941019"/>
              </p:ext>
            </p:extLst>
          </p:nvPr>
        </p:nvGraphicFramePr>
        <p:xfrm>
          <a:off x="1043608" y="3068960"/>
          <a:ext cx="4355335" cy="5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06" name="Equation" r:id="rId6" imgW="1701720" imgH="203040" progId="Equation.DSMT4">
                  <p:embed/>
                </p:oleObj>
              </mc:Choice>
              <mc:Fallback>
                <p:oleObj name="Equation" r:id="rId6" imgW="1701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608" y="3068960"/>
                        <a:ext cx="4355335" cy="5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605785"/>
              </p:ext>
            </p:extLst>
          </p:nvPr>
        </p:nvGraphicFramePr>
        <p:xfrm>
          <a:off x="1979712" y="5809430"/>
          <a:ext cx="4299247" cy="945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07" name="Equation" r:id="rId8" imgW="1346040" imgH="317160" progId="Equation.DSMT4">
                  <p:embed/>
                </p:oleObj>
              </mc:Choice>
              <mc:Fallback>
                <p:oleObj name="Equation" r:id="rId8" imgW="1346040" imgH="317160" progId="Equation.DSMT4">
                  <p:embed/>
                  <p:pic>
                    <p:nvPicPr>
                      <p:cNvPr id="2109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809430"/>
                        <a:ext cx="4299247" cy="945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0" y="4863280"/>
            <a:ext cx="8839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z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 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无穷时，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在包括实轴在内的上半平面中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zh-CN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一致趋于零，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</p:spTree>
    <p:extLst>
      <p:ext uri="{BB962C8B-B14F-4D97-AF65-F5344CB8AC3E}">
        <p14:creationId xmlns:p14="http://schemas.microsoft.com/office/powerpoint/2010/main" val="317220723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78852" name="Line 5"/>
          <p:cNvSpPr>
            <a:spLocks noChangeShapeType="1"/>
          </p:cNvSpPr>
          <p:nvPr/>
        </p:nvSpPr>
        <p:spPr bwMode="auto">
          <a:xfrm flipH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8853" name="Object 6"/>
          <p:cNvGraphicFramePr>
            <a:graphicFrameLocks noChangeAspect="1"/>
          </p:cNvGraphicFramePr>
          <p:nvPr/>
        </p:nvGraphicFramePr>
        <p:xfrm>
          <a:off x="2365375" y="0"/>
          <a:ext cx="3452813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66" name="公式" r:id="rId3" imgW="929711" imgH="319851" progId="Equation.3">
                  <p:embed/>
                </p:oleObj>
              </mc:Choice>
              <mc:Fallback>
                <p:oleObj name="公式" r:id="rId3" imgW="929711" imgH="319851" progId="Equation.3">
                  <p:embed/>
                  <p:pic>
                    <p:nvPicPr>
                      <p:cNvPr id="7885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0"/>
                        <a:ext cx="3452813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6" name="Rectangle 8"/>
          <p:cNvSpPr>
            <a:spLocks noChangeArrowheads="1"/>
          </p:cNvSpPr>
          <p:nvPr/>
        </p:nvSpPr>
        <p:spPr bwMode="auto">
          <a:xfrm>
            <a:off x="228600" y="2667000"/>
            <a:ext cx="167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有两个一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11979" name="Object 11"/>
          <p:cNvGraphicFramePr>
            <a:graphicFrameLocks noChangeAspect="1"/>
          </p:cNvGraphicFramePr>
          <p:nvPr/>
        </p:nvGraphicFramePr>
        <p:xfrm>
          <a:off x="2133600" y="2819400"/>
          <a:ext cx="14938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67" name="公式" r:id="rId5" imgW="404037" imgH="91629" progId="Equation.3">
                  <p:embed/>
                </p:oleObj>
              </mc:Choice>
              <mc:Fallback>
                <p:oleObj name="公式" r:id="rId5" imgW="404037" imgH="91629" progId="Equation.3">
                  <p:embed/>
                  <p:pic>
                    <p:nvPicPr>
                      <p:cNvPr id="211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14938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82" name="Object 14"/>
          <p:cNvGraphicFramePr>
            <a:graphicFrameLocks noChangeAspect="1"/>
          </p:cNvGraphicFramePr>
          <p:nvPr/>
        </p:nvGraphicFramePr>
        <p:xfrm>
          <a:off x="0" y="6019800"/>
          <a:ext cx="34051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68" name="公式" r:id="rId7" imgW="1204031" imgH="152290" progId="Equation.3">
                  <p:embed/>
                </p:oleObj>
              </mc:Choice>
              <mc:Fallback>
                <p:oleObj name="公式" r:id="rId7" imgW="1204031" imgH="152290" progId="Equation.3">
                  <p:embed/>
                  <p:pic>
                    <p:nvPicPr>
                      <p:cNvPr id="21198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19800"/>
                        <a:ext cx="340518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4" name="Line 16"/>
          <p:cNvSpPr>
            <a:spLocks noChangeShapeType="1"/>
          </p:cNvSpPr>
          <p:nvPr/>
        </p:nvSpPr>
        <p:spPr bwMode="auto">
          <a:xfrm flipH="1">
            <a:off x="0" y="5791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1988" name="Object 20"/>
          <p:cNvGraphicFramePr>
            <a:graphicFrameLocks noChangeAspect="1"/>
          </p:cNvGraphicFramePr>
          <p:nvPr/>
        </p:nvGraphicFramePr>
        <p:xfrm>
          <a:off x="1905000" y="1447800"/>
          <a:ext cx="4168775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69" name="公式" r:id="rId9" imgW="1310782" imgH="319851" progId="Equation.3">
                  <p:embed/>
                </p:oleObj>
              </mc:Choice>
              <mc:Fallback>
                <p:oleObj name="公式" r:id="rId9" imgW="1310782" imgH="319851" progId="Equation.3">
                  <p:embed/>
                  <p:pic>
                    <p:nvPicPr>
                      <p:cNvPr id="21198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447800"/>
                        <a:ext cx="4168775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9" name="Rectangle 21"/>
          <p:cNvSpPr>
            <a:spLocks noChangeArrowheads="1"/>
          </p:cNvSpPr>
          <p:nvPr/>
        </p:nvSpPr>
        <p:spPr bwMode="auto">
          <a:xfrm>
            <a:off x="4953000" y="2667000"/>
            <a:ext cx="2895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极点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z=ai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11990" name="Object 22"/>
          <p:cNvGraphicFramePr>
            <a:graphicFrameLocks noChangeAspect="1"/>
          </p:cNvGraphicFramePr>
          <p:nvPr/>
        </p:nvGraphicFramePr>
        <p:xfrm>
          <a:off x="3733800" y="4648200"/>
          <a:ext cx="19780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0" name="公式" r:id="rId11" imgW="571606" imgH="319851" progId="Equation.3">
                  <p:embed/>
                </p:oleObj>
              </mc:Choice>
              <mc:Fallback>
                <p:oleObj name="公式" r:id="rId11" imgW="571606" imgH="319851" progId="Equation.3">
                  <p:embed/>
                  <p:pic>
                    <p:nvPicPr>
                      <p:cNvPr id="21199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648200"/>
                        <a:ext cx="19780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91" name="Object 23"/>
          <p:cNvGraphicFramePr>
            <a:graphicFrameLocks noChangeAspect="1"/>
          </p:cNvGraphicFramePr>
          <p:nvPr/>
        </p:nvGraphicFramePr>
        <p:xfrm>
          <a:off x="0" y="3581400"/>
          <a:ext cx="45735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1" name="公式" r:id="rId13" imgW="1424763" imgH="358030" progId="Equation.3">
                  <p:embed/>
                </p:oleObj>
              </mc:Choice>
              <mc:Fallback>
                <p:oleObj name="公式" r:id="rId13" imgW="1424763" imgH="358030" progId="Equation.3">
                  <p:embed/>
                  <p:pic>
                    <p:nvPicPr>
                      <p:cNvPr id="21199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81400"/>
                        <a:ext cx="45735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92" name="Object 24"/>
          <p:cNvGraphicFramePr>
            <a:graphicFrameLocks noChangeAspect="1"/>
          </p:cNvGraphicFramePr>
          <p:nvPr/>
        </p:nvGraphicFramePr>
        <p:xfrm>
          <a:off x="4513263" y="3505200"/>
          <a:ext cx="4308475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2" name="公式" r:id="rId15" imgW="1432418" imgH="319851" progId="Equation.3">
                  <p:embed/>
                </p:oleObj>
              </mc:Choice>
              <mc:Fallback>
                <p:oleObj name="公式" r:id="rId15" imgW="1432418" imgH="319851" progId="Equation.3">
                  <p:embed/>
                  <p:pic>
                    <p:nvPicPr>
                      <p:cNvPr id="21199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3505200"/>
                        <a:ext cx="4308475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93" name="Object 25"/>
          <p:cNvGraphicFramePr>
            <a:graphicFrameLocks noChangeAspect="1"/>
          </p:cNvGraphicFramePr>
          <p:nvPr/>
        </p:nvGraphicFramePr>
        <p:xfrm>
          <a:off x="990600" y="4648200"/>
          <a:ext cx="2787650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3" name="公式" r:id="rId17" imgW="899089" imgH="319851" progId="Equation.3">
                  <p:embed/>
                </p:oleObj>
              </mc:Choice>
              <mc:Fallback>
                <p:oleObj name="公式" r:id="rId17" imgW="899089" imgH="319851" progId="Equation.3">
                  <p:embed/>
                  <p:pic>
                    <p:nvPicPr>
                      <p:cNvPr id="21199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48200"/>
                        <a:ext cx="2787650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94" name="Object 26"/>
          <p:cNvGraphicFramePr>
            <a:graphicFrameLocks noChangeAspect="1"/>
          </p:cNvGraphicFramePr>
          <p:nvPr/>
        </p:nvGraphicFramePr>
        <p:xfrm>
          <a:off x="3581400" y="5943600"/>
          <a:ext cx="27146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4" name="公式" r:id="rId19" imgW="815305" imgH="152290" progId="Equation.3">
                  <p:embed/>
                </p:oleObj>
              </mc:Choice>
              <mc:Fallback>
                <p:oleObj name="公式" r:id="rId19" imgW="815305" imgH="152290" progId="Equation.3">
                  <p:embed/>
                  <p:pic>
                    <p:nvPicPr>
                      <p:cNvPr id="21199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943600"/>
                        <a:ext cx="271462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5" name="矩形 1"/>
          <p:cNvSpPr>
            <a:spLocks noChangeArrowheads="1"/>
          </p:cNvSpPr>
          <p:nvPr/>
        </p:nvSpPr>
        <p:spPr bwMode="auto">
          <a:xfrm>
            <a:off x="4716463" y="2667000"/>
            <a:ext cx="2663825" cy="94615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7875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3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03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429000" y="152400"/>
            <a:ext cx="268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§4.1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留数定理</a:t>
            </a:r>
            <a:endParaRPr kumimoji="1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189443" name="Line 3"/>
          <p:cNvSpPr>
            <a:spLocks noChangeShapeType="1"/>
          </p:cNvSpPr>
          <p:nvPr/>
        </p:nvSpPr>
        <p:spPr bwMode="auto">
          <a:xfrm flipH="1">
            <a:off x="0" y="4038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4038600" y="2590800"/>
          <a:ext cx="33448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6" name="公式" r:id="rId4" imgW="1280160" imgH="358030" progId="Equation.3">
                  <p:embed/>
                </p:oleObj>
              </mc:Choice>
              <mc:Fallback>
                <p:oleObj name="公式" r:id="rId4" imgW="1280160" imgH="358030" progId="Equation.3">
                  <p:embed/>
                  <p:pic>
                    <p:nvPicPr>
                      <p:cNvPr id="1894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90800"/>
                        <a:ext cx="33448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990600" y="1905000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所围区域解析，则</a:t>
            </a: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考虑积分</a:t>
            </a:r>
          </a:p>
        </p:txBody>
      </p:sp>
      <p:graphicFrame>
        <p:nvGraphicFramePr>
          <p:cNvPr id="189448" name="Object 8"/>
          <p:cNvGraphicFramePr>
            <a:graphicFrameLocks noChangeAspect="1"/>
          </p:cNvGraphicFramePr>
          <p:nvPr/>
        </p:nvGraphicFramePr>
        <p:xfrm>
          <a:off x="2133600" y="838200"/>
          <a:ext cx="22336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7" name="公式" r:id="rId6" imgW="518018" imgH="243919" progId="Equation.3">
                  <p:embed/>
                </p:oleObj>
              </mc:Choice>
              <mc:Fallback>
                <p:oleObj name="公式" r:id="rId6" imgW="518018" imgH="243919" progId="Equation.3">
                  <p:embed/>
                  <p:pic>
                    <p:nvPicPr>
                      <p:cNvPr id="1894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838200"/>
                        <a:ext cx="2233613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4" name="Object 24"/>
          <p:cNvGraphicFramePr>
            <a:graphicFrameLocks noChangeAspect="1"/>
          </p:cNvGraphicFramePr>
          <p:nvPr/>
        </p:nvGraphicFramePr>
        <p:xfrm>
          <a:off x="5257800" y="1600200"/>
          <a:ext cx="308927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68" name="公式" r:id="rId8" imgW="746831" imgH="243919" progId="Equation.3">
                  <p:embed/>
                </p:oleObj>
              </mc:Choice>
              <mc:Fallback>
                <p:oleObj name="公式" r:id="rId8" imgW="746831" imgH="243919" progId="Equation.3">
                  <p:embed/>
                  <p:pic>
                    <p:nvPicPr>
                      <p:cNvPr id="18946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600200"/>
                        <a:ext cx="3089275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65" name="Text Box 25"/>
          <p:cNvSpPr txBox="1">
            <a:spLocks noChangeArrowheads="1"/>
          </p:cNvSpPr>
          <p:nvPr/>
        </p:nvSpPr>
        <p:spPr bwMode="auto">
          <a:xfrm>
            <a:off x="0" y="2835275"/>
            <a:ext cx="403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所围区域包围一个奇点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0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，展开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  <p:grpSp>
        <p:nvGrpSpPr>
          <p:cNvPr id="189470" name="Group 30"/>
          <p:cNvGrpSpPr>
            <a:grpSpLocks/>
          </p:cNvGrpSpPr>
          <p:nvPr/>
        </p:nvGrpSpPr>
        <p:grpSpPr bwMode="auto">
          <a:xfrm>
            <a:off x="6553200" y="4191000"/>
            <a:ext cx="2590800" cy="2436813"/>
            <a:chOff x="4080" y="2640"/>
            <a:chExt cx="1471" cy="1439"/>
          </a:xfrm>
        </p:grpSpPr>
        <p:sp>
          <p:nvSpPr>
            <p:cNvPr id="51215" name="Oval 10"/>
            <p:cNvSpPr>
              <a:spLocks noChangeArrowheads="1"/>
            </p:cNvSpPr>
            <p:nvPr/>
          </p:nvSpPr>
          <p:spPr bwMode="auto">
            <a:xfrm>
              <a:off x="4201" y="2640"/>
              <a:ext cx="1350" cy="14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6" name="Oval 11"/>
            <p:cNvSpPr>
              <a:spLocks noChangeArrowheads="1"/>
            </p:cNvSpPr>
            <p:nvPr/>
          </p:nvSpPr>
          <p:spPr bwMode="auto">
            <a:xfrm>
              <a:off x="4530" y="2960"/>
              <a:ext cx="729" cy="7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17" name="Oval 12"/>
            <p:cNvSpPr>
              <a:spLocks noChangeArrowheads="1"/>
            </p:cNvSpPr>
            <p:nvPr/>
          </p:nvSpPr>
          <p:spPr bwMode="auto">
            <a:xfrm>
              <a:off x="4831" y="3333"/>
              <a:ext cx="90" cy="5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1218" name="Object 16"/>
            <p:cNvGraphicFramePr>
              <a:graphicFrameLocks noChangeAspect="1"/>
            </p:cNvGraphicFramePr>
            <p:nvPr/>
          </p:nvGraphicFramePr>
          <p:xfrm>
            <a:off x="4785" y="3320"/>
            <a:ext cx="20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69" name="公式" r:id="rId10" imgW="91440" imgH="152290" progId="Equation.3">
                    <p:embed/>
                  </p:oleObj>
                </mc:Choice>
                <mc:Fallback>
                  <p:oleObj name="公式" r:id="rId10" imgW="91440" imgH="152290" progId="Equation.3">
                    <p:embed/>
                    <p:pic>
                      <p:nvPicPr>
                        <p:cNvPr id="5121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3320"/>
                          <a:ext cx="208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9" name="Object 19"/>
            <p:cNvGraphicFramePr>
              <a:graphicFrameLocks noChangeAspect="1"/>
            </p:cNvGraphicFramePr>
            <p:nvPr/>
          </p:nvGraphicFramePr>
          <p:xfrm>
            <a:off x="4080" y="3504"/>
            <a:ext cx="11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70" name="公式" r:id="rId12" imgW="15311" imgH="99264" progId="Equation.3">
                    <p:embed/>
                  </p:oleObj>
                </mc:Choice>
                <mc:Fallback>
                  <p:oleObj name="公式" r:id="rId12" imgW="15311" imgH="99264" progId="Equation.3">
                    <p:embed/>
                    <p:pic>
                      <p:nvPicPr>
                        <p:cNvPr id="5121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504"/>
                          <a:ext cx="110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0" name="Object 22"/>
            <p:cNvGraphicFramePr>
              <a:graphicFrameLocks noChangeAspect="1"/>
            </p:cNvGraphicFramePr>
            <p:nvPr/>
          </p:nvGraphicFramePr>
          <p:xfrm>
            <a:off x="4416" y="3360"/>
            <a:ext cx="15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71" name="公式" r:id="rId14" imgW="53163" imgH="152290" progId="Equation.3">
                    <p:embed/>
                  </p:oleObj>
                </mc:Choice>
                <mc:Fallback>
                  <p:oleObj name="公式" r:id="rId14" imgW="53163" imgH="152290" progId="Equation.3">
                    <p:embed/>
                    <p:pic>
                      <p:nvPicPr>
                        <p:cNvPr id="5122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360"/>
                          <a:ext cx="15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21" name="Line 26"/>
            <p:cNvSpPr>
              <a:spLocks noChangeShapeType="1"/>
            </p:cNvSpPr>
            <p:nvPr/>
          </p:nvSpPr>
          <p:spPr bwMode="auto">
            <a:xfrm flipV="1">
              <a:off x="5163" y="3480"/>
              <a:ext cx="73" cy="1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22" name="Line 27"/>
            <p:cNvSpPr>
              <a:spLocks noChangeShapeType="1"/>
            </p:cNvSpPr>
            <p:nvPr/>
          </p:nvSpPr>
          <p:spPr bwMode="auto">
            <a:xfrm flipV="1">
              <a:off x="5418" y="3640"/>
              <a:ext cx="73" cy="1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189468" name="Object 28"/>
          <p:cNvGraphicFramePr>
            <a:graphicFrameLocks noChangeAspect="1"/>
          </p:cNvGraphicFramePr>
          <p:nvPr/>
        </p:nvGraphicFramePr>
        <p:xfrm>
          <a:off x="0" y="5227638"/>
          <a:ext cx="5715000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72" name="公式" r:id="rId16" imgW="1844111" imgH="358030" progId="Equation.3">
                  <p:embed/>
                </p:oleObj>
              </mc:Choice>
              <mc:Fallback>
                <p:oleObj name="公式" r:id="rId16" imgW="1844111" imgH="358030" progId="Equation.3">
                  <p:embed/>
                  <p:pic>
                    <p:nvPicPr>
                      <p:cNvPr id="18946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27638"/>
                        <a:ext cx="5715000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71" name="Object 31"/>
          <p:cNvGraphicFramePr>
            <a:graphicFrameLocks noChangeAspect="1"/>
          </p:cNvGraphicFramePr>
          <p:nvPr/>
        </p:nvGraphicFramePr>
        <p:xfrm>
          <a:off x="304800" y="4191000"/>
          <a:ext cx="42672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73" name="公式" r:id="rId18" imgW="1241883" imgH="243919" progId="Equation.3">
                  <p:embed/>
                </p:oleObj>
              </mc:Choice>
              <mc:Fallback>
                <p:oleObj name="公式" r:id="rId18" imgW="1241883" imgH="243919" progId="Equation.3">
                  <p:embed/>
                  <p:pic>
                    <p:nvPicPr>
                      <p:cNvPr id="18947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91000"/>
                        <a:ext cx="426720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72" name="Line 32"/>
          <p:cNvSpPr>
            <a:spLocks noChangeShapeType="1"/>
          </p:cNvSpPr>
          <p:nvPr/>
        </p:nvSpPr>
        <p:spPr bwMode="auto">
          <a:xfrm>
            <a:off x="5791200" y="41148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4611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sp>
        <p:nvSpPr>
          <p:cNvPr id="212995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解：</a:t>
            </a:r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9877" name="Object 5"/>
          <p:cNvGraphicFramePr>
            <a:graphicFrameLocks noChangeAspect="1"/>
          </p:cNvGraphicFramePr>
          <p:nvPr/>
        </p:nvGraphicFramePr>
        <p:xfrm>
          <a:off x="2514600" y="0"/>
          <a:ext cx="3721100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9" name="公式" r:id="rId3" imgW="1005840" imgH="342759" progId="Equation.3">
                  <p:embed/>
                </p:oleObj>
              </mc:Choice>
              <mc:Fallback>
                <p:oleObj name="公式" r:id="rId3" imgW="1005840" imgH="342759" progId="Equation.3">
                  <p:embed/>
                  <p:pic>
                    <p:nvPicPr>
                      <p:cNvPr id="798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0"/>
                        <a:ext cx="3721100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228600" y="2667000"/>
            <a:ext cx="167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有两个一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阶极点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13000" name="Object 8"/>
          <p:cNvGraphicFramePr>
            <a:graphicFrameLocks noChangeAspect="1"/>
          </p:cNvGraphicFramePr>
          <p:nvPr/>
        </p:nvGraphicFramePr>
        <p:xfrm>
          <a:off x="2055813" y="2801938"/>
          <a:ext cx="14938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0" name="公式" r:id="rId5" imgW="404037" imgH="91629" progId="Equation.3">
                  <p:embed/>
                </p:oleObj>
              </mc:Choice>
              <mc:Fallback>
                <p:oleObj name="公式" r:id="rId5" imgW="404037" imgH="91629" progId="Equation.3">
                  <p:embed/>
                  <p:pic>
                    <p:nvPicPr>
                      <p:cNvPr id="2130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3" y="2801938"/>
                        <a:ext cx="14938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02" name="Line 10"/>
          <p:cNvSpPr>
            <a:spLocks noChangeShapeType="1"/>
          </p:cNvSpPr>
          <p:nvPr/>
        </p:nvSpPr>
        <p:spPr bwMode="auto">
          <a:xfrm flipH="1">
            <a:off x="0" y="5943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3003" name="Object 11"/>
          <p:cNvGraphicFramePr>
            <a:graphicFrameLocks noChangeAspect="1"/>
          </p:cNvGraphicFramePr>
          <p:nvPr/>
        </p:nvGraphicFramePr>
        <p:xfrm>
          <a:off x="1733550" y="1328738"/>
          <a:ext cx="4665663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1" name="公式" r:id="rId7" imgW="1470695" imgH="342759" progId="Equation.3">
                  <p:embed/>
                </p:oleObj>
              </mc:Choice>
              <mc:Fallback>
                <p:oleObj name="公式" r:id="rId7" imgW="1470695" imgH="342759" progId="Equation.3">
                  <p:embed/>
                  <p:pic>
                    <p:nvPicPr>
                      <p:cNvPr id="21300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1328738"/>
                        <a:ext cx="4665663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4953000" y="2667000"/>
            <a:ext cx="2895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</a:t>
            </a:r>
            <a:r>
              <a:rPr kumimoji="1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极点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z=ai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213005" name="Object 13"/>
          <p:cNvGraphicFramePr>
            <a:graphicFrameLocks noChangeAspect="1"/>
          </p:cNvGraphicFramePr>
          <p:nvPr/>
        </p:nvGraphicFramePr>
        <p:xfrm>
          <a:off x="6534150" y="4724400"/>
          <a:ext cx="18621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2" name="公式" r:id="rId9" imgW="533329" imgH="319851" progId="Equation.3">
                  <p:embed/>
                </p:oleObj>
              </mc:Choice>
              <mc:Fallback>
                <p:oleObj name="公式" r:id="rId9" imgW="533329" imgH="319851" progId="Equation.3">
                  <p:embed/>
                  <p:pic>
                    <p:nvPicPr>
                      <p:cNvPr id="21300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150" y="4724400"/>
                        <a:ext cx="18621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6" name="Object 14"/>
          <p:cNvGraphicFramePr>
            <a:graphicFrameLocks noChangeAspect="1"/>
          </p:cNvGraphicFramePr>
          <p:nvPr/>
        </p:nvGraphicFramePr>
        <p:xfrm>
          <a:off x="0" y="3429000"/>
          <a:ext cx="45735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3" name="公式" r:id="rId11" imgW="1424763" imgH="358030" progId="Equation.3">
                  <p:embed/>
                </p:oleObj>
              </mc:Choice>
              <mc:Fallback>
                <p:oleObj name="公式" r:id="rId11" imgW="1424763" imgH="358030" progId="Equation.3">
                  <p:embed/>
                  <p:pic>
                    <p:nvPicPr>
                      <p:cNvPr id="2130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45735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7" name="Object 15"/>
          <p:cNvGraphicFramePr>
            <a:graphicFrameLocks noChangeAspect="1"/>
          </p:cNvGraphicFramePr>
          <p:nvPr/>
        </p:nvGraphicFramePr>
        <p:xfrm>
          <a:off x="685800" y="4648200"/>
          <a:ext cx="58991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4" name="公式" r:id="rId13" imgW="1996369" imgH="342759" progId="Equation.3">
                  <p:embed/>
                </p:oleObj>
              </mc:Choice>
              <mc:Fallback>
                <p:oleObj name="公式" r:id="rId13" imgW="1996369" imgH="342759" progId="Equation.3">
                  <p:embed/>
                  <p:pic>
                    <p:nvPicPr>
                      <p:cNvPr id="21300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48200"/>
                        <a:ext cx="58991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9" name="Object 17"/>
          <p:cNvGraphicFramePr>
            <a:graphicFrameLocks noChangeAspect="1"/>
          </p:cNvGraphicFramePr>
          <p:nvPr/>
        </p:nvGraphicFramePr>
        <p:xfrm>
          <a:off x="609600" y="5943600"/>
          <a:ext cx="34131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5" name="公式" r:id="rId15" imgW="1044117" imgH="152290" progId="Equation.3">
                  <p:embed/>
                </p:oleObj>
              </mc:Choice>
              <mc:Fallback>
                <p:oleObj name="公式" r:id="rId15" imgW="1044117" imgH="152290" progId="Equation.3">
                  <p:embed/>
                  <p:pic>
                    <p:nvPicPr>
                      <p:cNvPr id="21300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943600"/>
                        <a:ext cx="341312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873625" y="6067425"/>
            <a:ext cx="25923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What if m&lt;0?</a:t>
            </a:r>
            <a:endParaRPr kumimoji="1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4615938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50825" y="901700"/>
            <a:ext cx="8458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为什么都是上半平面？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23850" y="2636838"/>
            <a:ext cx="84582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上半平面和下半平面留数的关系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P52.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式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4.1.7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pic>
        <p:nvPicPr>
          <p:cNvPr id="8090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508500"/>
            <a:ext cx="860583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8457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624"/>
            <a:ext cx="7376799" cy="2240474"/>
          </a:xfrm>
          <a:prstGeom prst="rect">
            <a:avLst/>
          </a:prstGeom>
        </p:spPr>
      </p:pic>
      <p:graphicFrame>
        <p:nvGraphicFramePr>
          <p:cNvPr id="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977898"/>
              </p:ext>
            </p:extLst>
          </p:nvPr>
        </p:nvGraphicFramePr>
        <p:xfrm>
          <a:off x="248823" y="2143958"/>
          <a:ext cx="3973512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0" name="Equation" r:id="rId4" imgW="1244520" imgH="317160" progId="Equation.DSMT4">
                  <p:embed/>
                </p:oleObj>
              </mc:Choice>
              <mc:Fallback>
                <p:oleObj name="Equation" r:id="rId4" imgW="1244520" imgH="317160" progId="Equation.DSMT4">
                  <p:embed/>
                  <p:pic>
                    <p:nvPicPr>
                      <p:cNvPr id="2109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3" y="2143958"/>
                        <a:ext cx="3973512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44887"/>
              </p:ext>
            </p:extLst>
          </p:nvPr>
        </p:nvGraphicFramePr>
        <p:xfrm>
          <a:off x="236538" y="3356992"/>
          <a:ext cx="8915400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1" name="Equation" r:id="rId6" imgW="3759120" imgH="1358640" progId="Equation.DSMT4">
                  <p:embed/>
                </p:oleObj>
              </mc:Choice>
              <mc:Fallback>
                <p:oleObj name="Equation" r:id="rId6" imgW="3759120" imgH="1358640" progId="Equation.DSMT4">
                  <p:embed/>
                  <p:pic>
                    <p:nvPicPr>
                      <p:cNvPr id="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3356992"/>
                        <a:ext cx="8915400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88184"/>
              </p:ext>
            </p:extLst>
          </p:nvPr>
        </p:nvGraphicFramePr>
        <p:xfrm>
          <a:off x="4975225" y="2060575"/>
          <a:ext cx="41767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2" name="Equation" r:id="rId8" imgW="1307880" imgH="317160" progId="Equation.DSMT4">
                  <p:embed/>
                </p:oleObj>
              </mc:Choice>
              <mc:Fallback>
                <p:oleObj name="Equation" r:id="rId8" imgW="1307880" imgH="317160" progId="Equation.DSMT4">
                  <p:embed/>
                  <p:pic>
                    <p:nvPicPr>
                      <p:cNvPr id="3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25" y="2060575"/>
                        <a:ext cx="417671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304718" y="2247652"/>
            <a:ext cx="64876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or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41014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71324"/>
              </p:ext>
            </p:extLst>
          </p:nvPr>
        </p:nvGraphicFramePr>
        <p:xfrm>
          <a:off x="0" y="-54739"/>
          <a:ext cx="6294437" cy="213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63" name="Equation" r:id="rId3" imgW="2654280" imgH="965160" progId="Equation.DSMT4">
                  <p:embed/>
                </p:oleObj>
              </mc:Choice>
              <mc:Fallback>
                <p:oleObj name="Equation" r:id="rId3" imgW="2654280" imgH="965160" progId="Equation.DSMT4">
                  <p:embed/>
                  <p:pic>
                    <p:nvPicPr>
                      <p:cNvPr id="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54739"/>
                        <a:ext cx="6294437" cy="2136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74288"/>
              </p:ext>
            </p:extLst>
          </p:nvPr>
        </p:nvGraphicFramePr>
        <p:xfrm>
          <a:off x="179512" y="1916832"/>
          <a:ext cx="7884368" cy="4710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64" name="Equation" r:id="rId5" imgW="3771720" imgH="2412720" progId="Equation.DSMT4">
                  <p:embed/>
                </p:oleObj>
              </mc:Choice>
              <mc:Fallback>
                <p:oleObj name="Equation" r:id="rId5" imgW="3771720" imgH="2412720" progId="Equation.DSMT4">
                  <p:embed/>
                  <p:pic>
                    <p:nvPicPr>
                      <p:cNvPr id="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916832"/>
                        <a:ext cx="7884368" cy="4710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863412"/>
              </p:ext>
            </p:extLst>
          </p:nvPr>
        </p:nvGraphicFramePr>
        <p:xfrm>
          <a:off x="4644008" y="2996952"/>
          <a:ext cx="1216918" cy="608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65" name="Equation" r:id="rId7" imgW="355320" imgH="177480" progId="Equation.DSMT4">
                  <p:embed/>
                </p:oleObj>
              </mc:Choice>
              <mc:Fallback>
                <p:oleObj name="Equation" r:id="rId7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4008" y="2996952"/>
                        <a:ext cx="1216918" cy="608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0456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41948"/>
              </p:ext>
            </p:extLst>
          </p:nvPr>
        </p:nvGraphicFramePr>
        <p:xfrm>
          <a:off x="144160" y="3498853"/>
          <a:ext cx="28940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19" name="Equation" r:id="rId3" imgW="927000" imgH="330120" progId="Equation.DSMT4">
                  <p:embed/>
                </p:oleObj>
              </mc:Choice>
              <mc:Fallback>
                <p:oleObj name="Equation" r:id="rId3" imgW="927000" imgH="330120" progId="Equation.DSMT4">
                  <p:embed/>
                  <p:pic>
                    <p:nvPicPr>
                      <p:cNvPr id="20994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60" y="3498853"/>
                        <a:ext cx="2894012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678755"/>
              </p:ext>
            </p:extLst>
          </p:nvPr>
        </p:nvGraphicFramePr>
        <p:xfrm>
          <a:off x="92075" y="4495800"/>
          <a:ext cx="8167688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20" name="Equation" r:id="rId5" imgW="2616120" imgH="342720" progId="Equation.DSMT4">
                  <p:embed/>
                </p:oleObj>
              </mc:Choice>
              <mc:Fallback>
                <p:oleObj name="Equation" r:id="rId5" imgW="2616120" imgH="342720" progId="Equation.DSMT4">
                  <p:embed/>
                  <p:pic>
                    <p:nvPicPr>
                      <p:cNvPr id="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" y="4495800"/>
                        <a:ext cx="8167688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78312"/>
              </p:ext>
            </p:extLst>
          </p:nvPr>
        </p:nvGraphicFramePr>
        <p:xfrm>
          <a:off x="144160" y="12479"/>
          <a:ext cx="6407407" cy="2240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21" name="Equation" r:id="rId7" imgW="2577960" imgH="965160" progId="Equation.DSMT4">
                  <p:embed/>
                </p:oleObj>
              </mc:Choice>
              <mc:Fallback>
                <p:oleObj name="Equation" r:id="rId7" imgW="2577960" imgH="965160" progId="Equation.DSMT4">
                  <p:embed/>
                  <p:pic>
                    <p:nvPicPr>
                      <p:cNvPr id="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60" y="12479"/>
                        <a:ext cx="6407407" cy="2240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712797"/>
              </p:ext>
            </p:extLst>
          </p:nvPr>
        </p:nvGraphicFramePr>
        <p:xfrm>
          <a:off x="144160" y="2134563"/>
          <a:ext cx="4184651" cy="133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22" name="Equation" r:id="rId9" imgW="1371600" imgH="469800" progId="Equation.DSMT4">
                  <p:embed/>
                </p:oleObj>
              </mc:Choice>
              <mc:Fallback>
                <p:oleObj name="Equation" r:id="rId9" imgW="1371600" imgH="469800" progId="Equation.DSMT4">
                  <p:embed/>
                  <p:pic>
                    <p:nvPicPr>
                      <p:cNvPr id="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60" y="2134563"/>
                        <a:ext cx="4184651" cy="133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422553"/>
              </p:ext>
            </p:extLst>
          </p:nvPr>
        </p:nvGraphicFramePr>
        <p:xfrm>
          <a:off x="3770313" y="3659188"/>
          <a:ext cx="38544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23" name="Equation" r:id="rId11" imgW="1333440" imgH="228600" progId="Equation.DSMT4">
                  <p:embed/>
                </p:oleObj>
              </mc:Choice>
              <mc:Fallback>
                <p:oleObj name="Equation" r:id="rId11" imgW="1333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0313" y="3659188"/>
                        <a:ext cx="385445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50095" y="5907231"/>
            <a:ext cx="8458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条件过强！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9626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375"/>
            <a:ext cx="41402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5113"/>
            <a:ext cx="43497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204788" y="3883025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实轴上有奇点？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1925" name="椭圆 3"/>
          <p:cNvSpPr>
            <a:spLocks noChangeArrowheads="1"/>
          </p:cNvSpPr>
          <p:nvPr/>
        </p:nvSpPr>
        <p:spPr bwMode="auto">
          <a:xfrm>
            <a:off x="-93663" y="981075"/>
            <a:ext cx="2447926" cy="576263"/>
          </a:xfrm>
          <a:prstGeom prst="ellipse">
            <a:avLst/>
          </a:prstGeom>
          <a:noFill/>
          <a:ln w="38100" algn="ctr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192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707221"/>
            <a:ext cx="83947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椭圆 6"/>
          <p:cNvSpPr>
            <a:spLocks noChangeArrowheads="1"/>
          </p:cNvSpPr>
          <p:nvPr/>
        </p:nvSpPr>
        <p:spPr bwMode="auto">
          <a:xfrm>
            <a:off x="3995738" y="958850"/>
            <a:ext cx="2447925" cy="574675"/>
          </a:xfrm>
          <a:prstGeom prst="ellipse">
            <a:avLst/>
          </a:prstGeom>
          <a:noFill/>
          <a:ln w="38100" algn="ctr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129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23528" y="404664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实轴上有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奇点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75" y="1820244"/>
            <a:ext cx="3334598" cy="225612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129511"/>
              </p:ext>
            </p:extLst>
          </p:nvPr>
        </p:nvGraphicFramePr>
        <p:xfrm>
          <a:off x="251520" y="980728"/>
          <a:ext cx="86582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1" name="Equation" r:id="rId4" imgW="3720960" imgH="355320" progId="Equation.DSMT4">
                  <p:embed/>
                </p:oleObj>
              </mc:Choice>
              <mc:Fallback>
                <p:oleObj name="Equation" r:id="rId4" imgW="3720960" imgH="3553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980728"/>
                        <a:ext cx="8658225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95536" y="2132856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实轴上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有单极点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15686"/>
              </p:ext>
            </p:extLst>
          </p:nvPr>
        </p:nvGraphicFramePr>
        <p:xfrm>
          <a:off x="467544" y="2627743"/>
          <a:ext cx="3822990" cy="904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2" name="Equation" r:id="rId6" imgW="1663560" imgH="393480" progId="Equation.DSMT4">
                  <p:embed/>
                </p:oleObj>
              </mc:Choice>
              <mc:Fallback>
                <p:oleObj name="Equation" r:id="rId6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2627743"/>
                        <a:ext cx="3822990" cy="904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734172"/>
              </p:ext>
            </p:extLst>
          </p:nvPr>
        </p:nvGraphicFramePr>
        <p:xfrm>
          <a:off x="411312" y="3717032"/>
          <a:ext cx="12557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3" name="Equation" r:id="rId8" imgW="545760" imgH="203040" progId="Equation.DSMT4">
                  <p:embed/>
                </p:oleObj>
              </mc:Choice>
              <mc:Fallback>
                <p:oleObj name="Equation" r:id="rId8" imgW="545760" imgH="203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312" y="3717032"/>
                        <a:ext cx="125571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763688" y="3684665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解析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→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有界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0" name="椭圆 6"/>
          <p:cNvSpPr>
            <a:spLocks noChangeArrowheads="1"/>
          </p:cNvSpPr>
          <p:nvPr/>
        </p:nvSpPr>
        <p:spPr bwMode="auto">
          <a:xfrm>
            <a:off x="3576922" y="998557"/>
            <a:ext cx="2007419" cy="901565"/>
          </a:xfrm>
          <a:prstGeom prst="ellipse">
            <a:avLst/>
          </a:prstGeom>
          <a:noFill/>
          <a:ln w="38100" algn="ctr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991687"/>
              </p:ext>
            </p:extLst>
          </p:nvPr>
        </p:nvGraphicFramePr>
        <p:xfrm>
          <a:off x="411311" y="4217676"/>
          <a:ext cx="6233961" cy="88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4" name="Equation" r:id="rId10" imgW="2679480" imgH="380880" progId="Equation.DSMT4">
                  <p:embed/>
                </p:oleObj>
              </mc:Choice>
              <mc:Fallback>
                <p:oleObj name="Equation" r:id="rId10" imgW="2679480" imgH="3808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311" y="4217676"/>
                        <a:ext cx="6233961" cy="886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16439"/>
              </p:ext>
            </p:extLst>
          </p:nvPr>
        </p:nvGraphicFramePr>
        <p:xfrm>
          <a:off x="282575" y="5040313"/>
          <a:ext cx="6132513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5" name="Equation" r:id="rId12" imgW="2730240" imgH="736560" progId="Equation.DSMT4">
                  <p:embed/>
                </p:oleObj>
              </mc:Choice>
              <mc:Fallback>
                <p:oleObj name="Equation" r:id="rId12" imgW="2730240" imgH="7365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2575" y="5040313"/>
                        <a:ext cx="6132513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529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5" grpId="0" build="p" autoUpdateAnimBg="0"/>
      <p:bldP spid="9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3947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468613" y="1916832"/>
            <a:ext cx="6911975" cy="89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单极点</a:t>
            </a:r>
            <a:endParaRPr lang="en-US" altLang="zh-CN" sz="28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lvl="1" indent="0">
              <a:spcBef>
                <a:spcPct val="0"/>
              </a:spcBef>
              <a:buNone/>
              <a:defRPr/>
            </a:pP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非</a:t>
            </a:r>
            <a:r>
              <a:rPr kumimoji="1" lang="zh-CN" alt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单极点的情况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323924" y="5638651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 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单值解析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23649"/>
              </p:ext>
            </p:extLst>
          </p:nvPr>
        </p:nvGraphicFramePr>
        <p:xfrm>
          <a:off x="495330" y="2787679"/>
          <a:ext cx="5961063" cy="259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0" name="Equation" r:id="rId4" imgW="2654280" imgH="1155600" progId="Equation.DSMT4">
                  <p:embed/>
                </p:oleObj>
              </mc:Choice>
              <mc:Fallback>
                <p:oleObj name="Equation" r:id="rId4" imgW="2654280" imgH="115560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30" y="2787679"/>
                        <a:ext cx="5961063" cy="259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364088" y="3163429"/>
            <a:ext cx="6911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非闭合曲线积分</a:t>
            </a:r>
            <a:endParaRPr kumimoji="1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94746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build="p" autoUpdateAnimBg="0"/>
      <p:bldP spid="6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914174"/>
              </p:ext>
            </p:extLst>
          </p:nvPr>
        </p:nvGraphicFramePr>
        <p:xfrm>
          <a:off x="2411760" y="14287"/>
          <a:ext cx="3297237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2" name="Equation" r:id="rId3" imgW="1180800" imgH="393480" progId="Equation.DSMT4">
                  <p:embed/>
                </p:oleObj>
              </mc:Choice>
              <mc:Fallback>
                <p:oleObj name="Equation" r:id="rId3" imgW="1180800" imgH="3934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4287"/>
                        <a:ext cx="3297237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14489" y="286053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且为奇数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45814"/>
              </p:ext>
            </p:extLst>
          </p:nvPr>
        </p:nvGraphicFramePr>
        <p:xfrm>
          <a:off x="1241425" y="1052513"/>
          <a:ext cx="233997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3" name="Equation" r:id="rId5" imgW="838080" imgH="393480" progId="Equation.DSMT4">
                  <p:embed/>
                </p:oleObj>
              </mc:Choice>
              <mc:Fallback>
                <p:oleObj name="Equation" r:id="rId5" imgW="838080" imgH="39348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052513"/>
                        <a:ext cx="233997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07904" y="1409018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存在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个奇点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589923"/>
              </p:ext>
            </p:extLst>
          </p:nvPr>
        </p:nvGraphicFramePr>
        <p:xfrm>
          <a:off x="6084888" y="1349375"/>
          <a:ext cx="2554287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4" name="Equation" r:id="rId7" imgW="838080" imgH="241200" progId="Equation.DSMT4">
                  <p:embed/>
                </p:oleObj>
              </mc:Choice>
              <mc:Fallback>
                <p:oleObj name="Equation" r:id="rId7" imgW="838080" imgH="241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4888" y="1349375"/>
                        <a:ext cx="2554287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339469"/>
              </p:ext>
            </p:extLst>
          </p:nvPr>
        </p:nvGraphicFramePr>
        <p:xfrm>
          <a:off x="740321" y="2091199"/>
          <a:ext cx="51117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5" name="Equation" r:id="rId9" imgW="1930320" imgH="393480" progId="Equation.DSMT4">
                  <p:embed/>
                </p:oleObj>
              </mc:Choice>
              <mc:Fallback>
                <p:oleObj name="Equation" r:id="rId9" imgW="1930320" imgH="39348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321" y="2091199"/>
                        <a:ext cx="511175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5796" y="1360489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解：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5163" y="3139784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034725"/>
              </p:ext>
            </p:extLst>
          </p:nvPr>
        </p:nvGraphicFramePr>
        <p:xfrm>
          <a:off x="3199852" y="3173122"/>
          <a:ext cx="37957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6" name="Equation" r:id="rId11" imgW="1244520" imgH="203040" progId="Equation.DSMT4">
                  <p:embed/>
                </p:oleObj>
              </mc:Choice>
              <mc:Fallback>
                <p:oleObj name="Equation" r:id="rId11" imgW="1244520" imgH="203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9852" y="3173122"/>
                        <a:ext cx="3795712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41082"/>
              </p:ext>
            </p:extLst>
          </p:nvPr>
        </p:nvGraphicFramePr>
        <p:xfrm>
          <a:off x="1335239" y="3777566"/>
          <a:ext cx="19748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7" name="Equation" r:id="rId13" imgW="647640" imgH="177480" progId="Equation.DSMT4">
                  <p:embed/>
                </p:oleObj>
              </mc:Choice>
              <mc:Fallback>
                <p:oleObj name="Equation" r:id="rId13" imgW="647640" imgH="177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35239" y="3777566"/>
                        <a:ext cx="1974850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285517"/>
              </p:ext>
            </p:extLst>
          </p:nvPr>
        </p:nvGraphicFramePr>
        <p:xfrm>
          <a:off x="3779912" y="3806608"/>
          <a:ext cx="1741488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8" name="Equation" r:id="rId15" imgW="571320" imgH="177480" progId="Equation.DSMT4">
                  <p:embed/>
                </p:oleObj>
              </mc:Choice>
              <mc:Fallback>
                <p:oleObj name="Equation" r:id="rId15" imgW="571320" imgH="1774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79912" y="3806608"/>
                        <a:ext cx="1741488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08105" y="3815346"/>
            <a:ext cx="132772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奇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数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105247"/>
              </p:ext>
            </p:extLst>
          </p:nvPr>
        </p:nvGraphicFramePr>
        <p:xfrm>
          <a:off x="292968" y="8873090"/>
          <a:ext cx="42132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9" name="Equation" r:id="rId17" imgW="1904760" imgH="419040" progId="Equation.DSMT4">
                  <p:embed/>
                </p:oleObj>
              </mc:Choice>
              <mc:Fallback>
                <p:oleObj name="Equation" r:id="rId17" imgW="1904760" imgH="419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92968" y="8873090"/>
                        <a:ext cx="4213225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26756" y="4806447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-1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k=m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943848"/>
              </p:ext>
            </p:extLst>
          </p:nvPr>
        </p:nvGraphicFramePr>
        <p:xfrm>
          <a:off x="1688821" y="5423892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00" name="Equation" r:id="rId19" imgW="888840" imgH="393480" progId="Equation.DSMT4">
                  <p:embed/>
                </p:oleObj>
              </mc:Choice>
              <mc:Fallback>
                <p:oleObj name="Equation" r:id="rId19" imgW="888840" imgH="393480" progId="Equation.DSMT4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821" y="5423892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731460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96548"/>
              </p:ext>
            </p:extLst>
          </p:nvPr>
        </p:nvGraphicFramePr>
        <p:xfrm>
          <a:off x="2411760" y="14287"/>
          <a:ext cx="3297237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5" name="Equation" r:id="rId3" imgW="1180800" imgH="393480" progId="Equation.DSMT4">
                  <p:embed/>
                </p:oleObj>
              </mc:Choice>
              <mc:Fallback>
                <p:oleObj name="Equation" r:id="rId3" imgW="1180800" imgH="3934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4287"/>
                        <a:ext cx="3297237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14489" y="286053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且为奇数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850791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466" name="Object 2"/>
          <p:cNvGraphicFramePr>
            <a:graphicFrameLocks noChangeAspect="1"/>
          </p:cNvGraphicFramePr>
          <p:nvPr/>
        </p:nvGraphicFramePr>
        <p:xfrm>
          <a:off x="6553200" y="1905000"/>
          <a:ext cx="14430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0" name="公式" r:id="rId3" imgW="358105" imgH="99264" progId="Equation.3">
                  <p:embed/>
                </p:oleObj>
              </mc:Choice>
              <mc:Fallback>
                <p:oleObj name="公式" r:id="rId3" imgW="358105" imgH="99264" progId="Equation.3">
                  <p:embed/>
                  <p:pic>
                    <p:nvPicPr>
                      <p:cNvPr id="1904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905000"/>
                        <a:ext cx="14430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7" name="Object 3"/>
          <p:cNvGraphicFramePr>
            <a:graphicFrameLocks noChangeAspect="1"/>
          </p:cNvGraphicFramePr>
          <p:nvPr/>
        </p:nvGraphicFramePr>
        <p:xfrm>
          <a:off x="5791200" y="0"/>
          <a:ext cx="4191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1" name="公式" r:id="rId5" imgW="53163" imgH="99264" progId="Equation.3">
                  <p:embed/>
                </p:oleObj>
              </mc:Choice>
              <mc:Fallback>
                <p:oleObj name="公式" r:id="rId5" imgW="53163" imgH="99264" progId="Equation.3">
                  <p:embed/>
                  <p:pic>
                    <p:nvPicPr>
                      <p:cNvPr id="1904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0"/>
                        <a:ext cx="4191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8" name="Object 4"/>
          <p:cNvGraphicFramePr>
            <a:graphicFrameLocks noChangeAspect="1"/>
          </p:cNvGraphicFramePr>
          <p:nvPr/>
        </p:nvGraphicFramePr>
        <p:xfrm>
          <a:off x="1524000" y="228600"/>
          <a:ext cx="344646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2" name="公式" r:id="rId7" imgW="952677" imgH="358030" progId="Equation.3">
                  <p:embed/>
                </p:oleObj>
              </mc:Choice>
              <mc:Fallback>
                <p:oleObj name="公式" r:id="rId7" imgW="952677" imgH="358030" progId="Equation.3">
                  <p:embed/>
                  <p:pic>
                    <p:nvPicPr>
                      <p:cNvPr id="1904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"/>
                        <a:ext cx="344646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AutoShape 5"/>
          <p:cNvSpPr>
            <a:spLocks/>
          </p:cNvSpPr>
          <p:nvPr/>
        </p:nvSpPr>
        <p:spPr bwMode="auto">
          <a:xfrm>
            <a:off x="4953000" y="228600"/>
            <a:ext cx="685800" cy="1295400"/>
          </a:xfrm>
          <a:prstGeom prst="leftBrace">
            <a:avLst>
              <a:gd name="adj1" fmla="val 1574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0470" name="Object 6"/>
          <p:cNvGraphicFramePr>
            <a:graphicFrameLocks noChangeAspect="1"/>
          </p:cNvGraphicFramePr>
          <p:nvPr/>
        </p:nvGraphicFramePr>
        <p:xfrm>
          <a:off x="5791200" y="1219200"/>
          <a:ext cx="2905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3" name="公式" r:id="rId9" imgW="15311" imgH="91629" progId="Equation.3">
                  <p:embed/>
                </p:oleObj>
              </mc:Choice>
              <mc:Fallback>
                <p:oleObj name="公式" r:id="rId9" imgW="15311" imgH="91629" progId="Equation.3">
                  <p:embed/>
                  <p:pic>
                    <p:nvPicPr>
                      <p:cNvPr id="190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219200"/>
                        <a:ext cx="2905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1" name="Object 7"/>
          <p:cNvGraphicFramePr>
            <a:graphicFrameLocks noChangeAspect="1"/>
          </p:cNvGraphicFramePr>
          <p:nvPr/>
        </p:nvGraphicFramePr>
        <p:xfrm>
          <a:off x="1600200" y="1600200"/>
          <a:ext cx="42545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4" name="公式" r:id="rId11" imgW="1196375" imgH="358030" progId="Equation.3">
                  <p:embed/>
                </p:oleObj>
              </mc:Choice>
              <mc:Fallback>
                <p:oleObj name="公式" r:id="rId11" imgW="1196375" imgH="358030" progId="Equation.3">
                  <p:embed/>
                  <p:pic>
                    <p:nvPicPr>
                      <p:cNvPr id="1904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00200"/>
                        <a:ext cx="4254500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5" name="Rectangle 11"/>
          <p:cNvSpPr>
            <a:spLocks noChangeArrowheads="1"/>
          </p:cNvSpPr>
          <p:nvPr/>
        </p:nvSpPr>
        <p:spPr bwMode="auto">
          <a:xfrm>
            <a:off x="0" y="0"/>
            <a:ext cx="83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由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485" name="Rectangle 21"/>
          <p:cNvSpPr>
            <a:spLocks noChangeArrowheads="1"/>
          </p:cNvSpPr>
          <p:nvPr/>
        </p:nvSpPr>
        <p:spPr bwMode="auto">
          <a:xfrm>
            <a:off x="6248400" y="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不包围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486" name="Rectangle 22"/>
          <p:cNvSpPr>
            <a:spLocks noChangeArrowheads="1"/>
          </p:cNvSpPr>
          <p:nvPr/>
        </p:nvSpPr>
        <p:spPr bwMode="auto">
          <a:xfrm>
            <a:off x="6400800" y="114300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包围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endParaRPr kumimoji="1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0487" name="Line 23"/>
          <p:cNvSpPr>
            <a:spLocks noChangeShapeType="1"/>
          </p:cNvSpPr>
          <p:nvPr/>
        </p:nvSpPr>
        <p:spPr bwMode="auto">
          <a:xfrm flipH="1">
            <a:off x="0" y="3048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0488" name="Object 24"/>
          <p:cNvGraphicFramePr>
            <a:graphicFrameLocks noChangeAspect="1"/>
          </p:cNvGraphicFramePr>
          <p:nvPr/>
        </p:nvGraphicFramePr>
        <p:xfrm>
          <a:off x="0" y="3429000"/>
          <a:ext cx="5715000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5" name="公式" r:id="rId13" imgW="1844111" imgH="358030" progId="Equation.3">
                  <p:embed/>
                </p:oleObj>
              </mc:Choice>
              <mc:Fallback>
                <p:oleObj name="公式" r:id="rId13" imgW="1844111" imgH="358030" progId="Equation.3">
                  <p:embed/>
                  <p:pic>
                    <p:nvPicPr>
                      <p:cNvPr id="19048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5715000" cy="132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489" name="Group 25"/>
          <p:cNvGrpSpPr>
            <a:grpSpLocks/>
          </p:cNvGrpSpPr>
          <p:nvPr/>
        </p:nvGrpSpPr>
        <p:grpSpPr bwMode="auto">
          <a:xfrm>
            <a:off x="6553200" y="3733800"/>
            <a:ext cx="2590800" cy="2436813"/>
            <a:chOff x="4080" y="2640"/>
            <a:chExt cx="1471" cy="1439"/>
          </a:xfrm>
        </p:grpSpPr>
        <p:sp>
          <p:nvSpPr>
            <p:cNvPr id="52243" name="Oval 26"/>
            <p:cNvSpPr>
              <a:spLocks noChangeArrowheads="1"/>
            </p:cNvSpPr>
            <p:nvPr/>
          </p:nvSpPr>
          <p:spPr bwMode="auto">
            <a:xfrm>
              <a:off x="4201" y="2640"/>
              <a:ext cx="1350" cy="14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44" name="Oval 27"/>
            <p:cNvSpPr>
              <a:spLocks noChangeArrowheads="1"/>
            </p:cNvSpPr>
            <p:nvPr/>
          </p:nvSpPr>
          <p:spPr bwMode="auto">
            <a:xfrm>
              <a:off x="4530" y="2960"/>
              <a:ext cx="729" cy="7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45" name="Oval 28"/>
            <p:cNvSpPr>
              <a:spLocks noChangeArrowheads="1"/>
            </p:cNvSpPr>
            <p:nvPr/>
          </p:nvSpPr>
          <p:spPr bwMode="auto">
            <a:xfrm>
              <a:off x="4831" y="3333"/>
              <a:ext cx="90" cy="53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2246" name="Object 29"/>
            <p:cNvGraphicFramePr>
              <a:graphicFrameLocks noChangeAspect="1"/>
            </p:cNvGraphicFramePr>
            <p:nvPr/>
          </p:nvGraphicFramePr>
          <p:xfrm>
            <a:off x="4785" y="3320"/>
            <a:ext cx="20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6" name="公式" r:id="rId15" imgW="91440" imgH="152290" progId="Equation.3">
                    <p:embed/>
                  </p:oleObj>
                </mc:Choice>
                <mc:Fallback>
                  <p:oleObj name="公式" r:id="rId15" imgW="91440" imgH="152290" progId="Equation.3">
                    <p:embed/>
                    <p:pic>
                      <p:nvPicPr>
                        <p:cNvPr id="52246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3320"/>
                          <a:ext cx="208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7" name="Object 30"/>
            <p:cNvGraphicFramePr>
              <a:graphicFrameLocks noChangeAspect="1"/>
            </p:cNvGraphicFramePr>
            <p:nvPr/>
          </p:nvGraphicFramePr>
          <p:xfrm>
            <a:off x="4080" y="3504"/>
            <a:ext cx="11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7" name="公式" r:id="rId17" imgW="15311" imgH="99264" progId="Equation.3">
                    <p:embed/>
                  </p:oleObj>
                </mc:Choice>
                <mc:Fallback>
                  <p:oleObj name="公式" r:id="rId17" imgW="15311" imgH="99264" progId="Equation.3">
                    <p:embed/>
                    <p:pic>
                      <p:nvPicPr>
                        <p:cNvPr id="52247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504"/>
                          <a:ext cx="110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8" name="Object 31"/>
            <p:cNvGraphicFramePr>
              <a:graphicFrameLocks noChangeAspect="1"/>
            </p:cNvGraphicFramePr>
            <p:nvPr/>
          </p:nvGraphicFramePr>
          <p:xfrm>
            <a:off x="4416" y="3360"/>
            <a:ext cx="15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8" name="公式" r:id="rId19" imgW="53163" imgH="152290" progId="Equation.3">
                    <p:embed/>
                  </p:oleObj>
                </mc:Choice>
                <mc:Fallback>
                  <p:oleObj name="公式" r:id="rId19" imgW="53163" imgH="152290" progId="Equation.3">
                    <p:embed/>
                    <p:pic>
                      <p:nvPicPr>
                        <p:cNvPr id="52248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360"/>
                          <a:ext cx="15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9" name="Line 32"/>
            <p:cNvSpPr>
              <a:spLocks noChangeShapeType="1"/>
            </p:cNvSpPr>
            <p:nvPr/>
          </p:nvSpPr>
          <p:spPr bwMode="auto">
            <a:xfrm flipV="1">
              <a:off x="5163" y="3480"/>
              <a:ext cx="73" cy="1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250" name="Line 33"/>
            <p:cNvSpPr>
              <a:spLocks noChangeShapeType="1"/>
            </p:cNvSpPr>
            <p:nvPr/>
          </p:nvSpPr>
          <p:spPr bwMode="auto">
            <a:xfrm flipV="1">
              <a:off x="5418" y="3640"/>
              <a:ext cx="73" cy="1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190498" name="Object 34"/>
          <p:cNvGraphicFramePr>
            <a:graphicFrameLocks noChangeAspect="1"/>
          </p:cNvGraphicFramePr>
          <p:nvPr/>
        </p:nvGraphicFramePr>
        <p:xfrm>
          <a:off x="1676400" y="4876800"/>
          <a:ext cx="16652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9" name="公式" r:id="rId21" imgW="480166" imgH="137019" progId="Equation.3">
                  <p:embed/>
                </p:oleObj>
              </mc:Choice>
              <mc:Fallback>
                <p:oleObj name="公式" r:id="rId21" imgW="480166" imgH="137019" progId="Equation.3">
                  <p:embed/>
                  <p:pic>
                    <p:nvPicPr>
                      <p:cNvPr id="19049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76800"/>
                        <a:ext cx="16652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99" name="Object 35"/>
          <p:cNvGraphicFramePr>
            <a:graphicFrameLocks noChangeAspect="1"/>
          </p:cNvGraphicFramePr>
          <p:nvPr/>
        </p:nvGraphicFramePr>
        <p:xfrm>
          <a:off x="1676400" y="5486400"/>
          <a:ext cx="29527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80" name="公式" r:id="rId23" imgW="914400" imgH="152290" progId="Equation.3">
                  <p:embed/>
                </p:oleObj>
              </mc:Choice>
              <mc:Fallback>
                <p:oleObj name="公式" r:id="rId23" imgW="914400" imgH="152290" progId="Equation.3">
                  <p:embed/>
                  <p:pic>
                    <p:nvPicPr>
                      <p:cNvPr id="19049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486400"/>
                        <a:ext cx="29527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500" name="Object 36"/>
          <p:cNvGraphicFramePr>
            <a:graphicFrameLocks noChangeAspect="1"/>
          </p:cNvGraphicFramePr>
          <p:nvPr/>
        </p:nvGraphicFramePr>
        <p:xfrm>
          <a:off x="533400" y="6153150"/>
          <a:ext cx="28400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81" name="公式" r:id="rId25" imgW="876123" imgH="152290" progId="Equation.3">
                  <p:embed/>
                </p:oleObj>
              </mc:Choice>
              <mc:Fallback>
                <p:oleObj name="公式" r:id="rId25" imgW="876123" imgH="152290" progId="Equation.3">
                  <p:embed/>
                  <p:pic>
                    <p:nvPicPr>
                      <p:cNvPr id="19050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153150"/>
                        <a:ext cx="28400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501" name="Text Box 37"/>
          <p:cNvSpPr txBox="1">
            <a:spLocks noChangeArrowheads="1"/>
          </p:cNvSpPr>
          <p:nvPr/>
        </p:nvSpPr>
        <p:spPr bwMode="auto">
          <a:xfrm>
            <a:off x="4038600" y="6338888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a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-1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称为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在</a:t>
            </a:r>
            <a:r>
              <a:rPr kumimoji="1" lang="en-US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奇点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的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留数</a:t>
            </a:r>
          </a:p>
        </p:txBody>
      </p:sp>
      <p:sp>
        <p:nvSpPr>
          <p:cNvPr id="190502" name="Line 38"/>
          <p:cNvSpPr>
            <a:spLocks noChangeShapeType="1"/>
          </p:cNvSpPr>
          <p:nvPr/>
        </p:nvSpPr>
        <p:spPr bwMode="auto">
          <a:xfrm flipH="1">
            <a:off x="6096000" y="3124200"/>
            <a:ext cx="0" cy="3124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7712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230191"/>
              </p:ext>
            </p:extLst>
          </p:nvPr>
        </p:nvGraphicFramePr>
        <p:xfrm>
          <a:off x="323528" y="692696"/>
          <a:ext cx="713263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2" name="Equation" r:id="rId3" imgW="3047760" imgH="1358640" progId="Equation.DSMT4">
                  <p:embed/>
                </p:oleObj>
              </mc:Choice>
              <mc:Fallback>
                <p:oleObj name="Equation" r:id="rId3" imgW="3047760" imgH="1358640" progId="Equation.DSMT4">
                  <p:embed/>
                  <p:pic>
                    <p:nvPicPr>
                      <p:cNvPr id="1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692696"/>
                        <a:ext cx="713263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4169" y="332656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6229" y="4335686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-1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k=m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257904"/>
              </p:ext>
            </p:extLst>
          </p:nvPr>
        </p:nvGraphicFramePr>
        <p:xfrm>
          <a:off x="1668294" y="4953131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3" name="Equation" r:id="rId5" imgW="888840" imgH="393480" progId="Equation.DSMT4">
                  <p:embed/>
                </p:oleObj>
              </mc:Choice>
              <mc:Fallback>
                <p:oleObj name="Equation" r:id="rId5" imgW="888840" imgH="393480" progId="Equation.DSMT4">
                  <p:embed/>
                  <p:pic>
                    <p:nvPicPr>
                      <p:cNvPr id="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294" y="4953131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2235987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794067"/>
              </p:ext>
            </p:extLst>
          </p:nvPr>
        </p:nvGraphicFramePr>
        <p:xfrm>
          <a:off x="323528" y="260648"/>
          <a:ext cx="8136904" cy="623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77" name="Equation" r:id="rId3" imgW="3441600" imgH="2552400" progId="Equation.DSMT4">
                  <p:embed/>
                </p:oleObj>
              </mc:Choice>
              <mc:Fallback>
                <p:oleObj name="Equation" r:id="rId3" imgW="3441600" imgH="2552400" progId="Equation.DSMT4">
                  <p:embed/>
                  <p:pic>
                    <p:nvPicPr>
                      <p:cNvPr id="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60648"/>
                        <a:ext cx="8136904" cy="6237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3835260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10047"/>
              </p:ext>
            </p:extLst>
          </p:nvPr>
        </p:nvGraphicFramePr>
        <p:xfrm>
          <a:off x="2411413" y="14288"/>
          <a:ext cx="329882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5" name="Equation" r:id="rId3" imgW="1180800" imgH="393480" progId="Equation.DSMT4">
                  <p:embed/>
                </p:oleObj>
              </mc:Choice>
              <mc:Fallback>
                <p:oleObj name="Equation" r:id="rId3" imgW="1180800" imgH="3934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288"/>
                        <a:ext cx="329882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873919"/>
              </p:ext>
            </p:extLst>
          </p:nvPr>
        </p:nvGraphicFramePr>
        <p:xfrm>
          <a:off x="226756" y="930091"/>
          <a:ext cx="233997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6" name="Equation" r:id="rId5" imgW="838080" imgH="393480" progId="Equation.DSMT4">
                  <p:embed/>
                </p:oleObj>
              </mc:Choice>
              <mc:Fallback>
                <p:oleObj name="Equation" r:id="rId5" imgW="838080" imgH="393480" progId="Equation.DSMT4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56" y="930091"/>
                        <a:ext cx="233997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25453" y="1335521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存在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个奇点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48279"/>
              </p:ext>
            </p:extLst>
          </p:nvPr>
        </p:nvGraphicFramePr>
        <p:xfrm>
          <a:off x="5850824" y="1197036"/>
          <a:ext cx="205105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7" name="Equation" r:id="rId7" imgW="672840" imgH="241200" progId="Equation.DSMT4">
                  <p:embed/>
                </p:oleObj>
              </mc:Choice>
              <mc:Fallback>
                <p:oleObj name="Equation" r:id="rId7" imgW="672840" imgH="2412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50824" y="1197036"/>
                        <a:ext cx="2051050" cy="735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10217"/>
              </p:ext>
            </p:extLst>
          </p:nvPr>
        </p:nvGraphicFramePr>
        <p:xfrm>
          <a:off x="868363" y="1811338"/>
          <a:ext cx="531177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8" name="Equation" r:id="rId9" imgW="2006280" imgH="393480" progId="Equation.DSMT4">
                  <p:embed/>
                </p:oleObj>
              </mc:Choice>
              <mc:Fallback>
                <p:oleObj name="Equation" r:id="rId9" imgW="2006280" imgH="393480" progId="Equation.DSMT4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1811338"/>
                        <a:ext cx="5311775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5163" y="3139784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77548"/>
              </p:ext>
            </p:extLst>
          </p:nvPr>
        </p:nvGraphicFramePr>
        <p:xfrm>
          <a:off x="3644900" y="3211513"/>
          <a:ext cx="2905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9" name="Equation" r:id="rId11" imgW="952200" imgH="177480" progId="Equation.DSMT4">
                  <p:embed/>
                </p:oleObj>
              </mc:Choice>
              <mc:Fallback>
                <p:oleObj name="Equation" r:id="rId11" imgW="952200" imgH="177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44900" y="3211513"/>
                        <a:ext cx="290512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748478"/>
              </p:ext>
            </p:extLst>
          </p:nvPr>
        </p:nvGraphicFramePr>
        <p:xfrm>
          <a:off x="790575" y="4265110"/>
          <a:ext cx="14319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0" name="Equation" r:id="rId13" imgW="469800" imgH="177480" progId="Equation.DSMT4">
                  <p:embed/>
                </p:oleObj>
              </mc:Choice>
              <mc:Fallback>
                <p:oleObj name="Equation" r:id="rId13" imgW="469800" imgH="17748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0575" y="4265110"/>
                        <a:ext cx="143192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927911"/>
              </p:ext>
            </p:extLst>
          </p:nvPr>
        </p:nvGraphicFramePr>
        <p:xfrm>
          <a:off x="3487738" y="4324350"/>
          <a:ext cx="26320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1" name="Equation" r:id="rId15" imgW="863280" imgH="203040" progId="Equation.DSMT4">
                  <p:embed/>
                </p:oleObj>
              </mc:Choice>
              <mc:Fallback>
                <p:oleObj name="Equation" r:id="rId15" imgW="863280" imgH="20304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87738" y="4324350"/>
                        <a:ext cx="2632075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08105" y="3815346"/>
            <a:ext cx="292373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奇偶讨论：偶数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26756" y="4806447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±1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k=0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611643"/>
              </p:ext>
            </p:extLst>
          </p:nvPr>
        </p:nvGraphicFramePr>
        <p:xfrm>
          <a:off x="4195762" y="5452560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2" name="Equation" r:id="rId17" imgW="888840" imgH="393480" progId="Equation.DSMT4">
                  <p:embed/>
                </p:oleObj>
              </mc:Choice>
              <mc:Fallback>
                <p:oleObj name="Equation" r:id="rId17" imgW="888840" imgH="393480" progId="Equation.DSMT4">
                  <p:embed/>
                  <p:pic>
                    <p:nvPicPr>
                      <p:cNvPr id="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2" y="5452560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47041"/>
              </p:ext>
            </p:extLst>
          </p:nvPr>
        </p:nvGraphicFramePr>
        <p:xfrm>
          <a:off x="1032604" y="5555685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3" name="Equation" r:id="rId19" imgW="888840" imgH="393480" progId="Equation.DSMT4">
                  <p:embed/>
                </p:oleObj>
              </mc:Choice>
              <mc:Fallback>
                <p:oleObj name="Equation" r:id="rId19" imgW="888840" imgH="393480" progId="Equation.DSMT4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04" y="5555685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746304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32226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778265"/>
              </p:ext>
            </p:extLst>
          </p:nvPr>
        </p:nvGraphicFramePr>
        <p:xfrm>
          <a:off x="2411413" y="14288"/>
          <a:ext cx="329882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9" name="Equation" r:id="rId3" imgW="1180800" imgH="393480" progId="Equation.DSMT4">
                  <p:embed/>
                </p:oleObj>
              </mc:Choice>
              <mc:Fallback>
                <p:oleObj name="Equation" r:id="rId3" imgW="1180800" imgH="3934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288"/>
                        <a:ext cx="329882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7874427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016165"/>
              </p:ext>
            </p:extLst>
          </p:nvPr>
        </p:nvGraphicFramePr>
        <p:xfrm>
          <a:off x="755650" y="444500"/>
          <a:ext cx="6329363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60" name="Equation" r:id="rId3" imgW="2705040" imgH="1803240" progId="Equation.DSMT4">
                  <p:embed/>
                </p:oleObj>
              </mc:Choice>
              <mc:Fallback>
                <p:oleObj name="Equation" r:id="rId3" imgW="2705040" imgH="180324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44500"/>
                        <a:ext cx="6329363" cy="435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4169" y="70765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84169" y="5000680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-1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k=m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615978"/>
              </p:ext>
            </p:extLst>
          </p:nvPr>
        </p:nvGraphicFramePr>
        <p:xfrm>
          <a:off x="395536" y="5949280"/>
          <a:ext cx="39354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61" name="Equation" r:id="rId5" imgW="1485720" imgH="203040" progId="Equation.DSMT4">
                  <p:embed/>
                </p:oleObj>
              </mc:Choice>
              <mc:Fallback>
                <p:oleObj name="Equation" r:id="rId5" imgW="1485720" imgH="203040" progId="Equation.DSMT4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949280"/>
                        <a:ext cx="393541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75112"/>
              </p:ext>
            </p:extLst>
          </p:nvPr>
        </p:nvGraphicFramePr>
        <p:xfrm>
          <a:off x="6735438" y="4800583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62" name="Equation" r:id="rId7" imgW="888840" imgH="393480" progId="Equation.DSMT4">
                  <p:embed/>
                </p:oleObj>
              </mc:Choice>
              <mc:Fallback>
                <p:oleObj name="Equation" r:id="rId7" imgW="888840" imgH="393480" progId="Equation.DSMT4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5438" y="4800583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401324"/>
              </p:ext>
            </p:extLst>
          </p:nvPr>
        </p:nvGraphicFramePr>
        <p:xfrm>
          <a:off x="4345655" y="4761521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63" name="Equation" r:id="rId9" imgW="888840" imgH="393480" progId="Equation.DSMT4">
                  <p:embed/>
                </p:oleObj>
              </mc:Choice>
              <mc:Fallback>
                <p:oleObj name="Equation" r:id="rId9" imgW="888840" imgH="393480" progId="Equation.DSMT4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655" y="4761521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083601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478230"/>
              </p:ext>
            </p:extLst>
          </p:nvPr>
        </p:nvGraphicFramePr>
        <p:xfrm>
          <a:off x="601663" y="688975"/>
          <a:ext cx="55340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7" name="Equation" r:id="rId3" imgW="1981080" imgH="812520" progId="Equation.DSMT4">
                  <p:embed/>
                </p:oleObj>
              </mc:Choice>
              <mc:Fallback>
                <p:oleObj name="Equation" r:id="rId3" imgW="1981080" imgH="81252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688975"/>
                        <a:ext cx="5534025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60032" y="2204864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 smtClean="0"/>
              <a:t>为偶数</a:t>
            </a:r>
            <a:endParaRPr lang="zh-CN" alt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6664"/>
              </p:ext>
            </p:extLst>
          </p:nvPr>
        </p:nvGraphicFramePr>
        <p:xfrm>
          <a:off x="366713" y="3922713"/>
          <a:ext cx="50006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8" name="Equation" r:id="rId5" imgW="1790640" imgH="393480" progId="Equation.DSMT4">
                  <p:embed/>
                </p:oleObj>
              </mc:Choice>
              <mc:Fallback>
                <p:oleObj name="Equation" r:id="rId5" imgW="1790640" imgH="393480" progId="Equation.DSMT4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3922713"/>
                        <a:ext cx="500062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4323414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701997"/>
              </p:ext>
            </p:extLst>
          </p:nvPr>
        </p:nvGraphicFramePr>
        <p:xfrm>
          <a:off x="1098550" y="22225"/>
          <a:ext cx="46736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7" name="Equation" r:id="rId3" imgW="1765080" imgH="393480" progId="Equation.DSMT4">
                  <p:embed/>
                </p:oleObj>
              </mc:Choice>
              <mc:Fallback>
                <p:oleObj name="Equation" r:id="rId3" imgW="1765080" imgH="393480" progId="Equation.DSMT4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22225"/>
                        <a:ext cx="46736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8288" y="1093963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578355"/>
              </p:ext>
            </p:extLst>
          </p:nvPr>
        </p:nvGraphicFramePr>
        <p:xfrm>
          <a:off x="3795133" y="1002168"/>
          <a:ext cx="2905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8" name="Equation" r:id="rId5" imgW="952200" imgH="177480" progId="Equation.DSMT4">
                  <p:embed/>
                </p:oleObj>
              </mc:Choice>
              <mc:Fallback>
                <p:oleObj name="Equation" r:id="rId5" imgW="952200" imgH="177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5133" y="1002168"/>
                        <a:ext cx="290512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660003"/>
              </p:ext>
            </p:extLst>
          </p:nvPr>
        </p:nvGraphicFramePr>
        <p:xfrm>
          <a:off x="269875" y="2436813"/>
          <a:ext cx="197326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9" name="Equation" r:id="rId7" imgW="647640" imgH="177480" progId="Equation.DSMT4">
                  <p:embed/>
                </p:oleObj>
              </mc:Choice>
              <mc:Fallback>
                <p:oleObj name="Equation" r:id="rId7" imgW="647640" imgH="177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875" y="2436813"/>
                        <a:ext cx="1973263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028541"/>
              </p:ext>
            </p:extLst>
          </p:nvPr>
        </p:nvGraphicFramePr>
        <p:xfrm>
          <a:off x="3978275" y="2360613"/>
          <a:ext cx="209073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00" name="Equation" r:id="rId9" imgW="685800" imgH="203040" progId="Equation.DSMT4">
                  <p:embed/>
                </p:oleObj>
              </mc:Choice>
              <mc:Fallback>
                <p:oleObj name="Equation" r:id="rId9" imgW="685800" imgH="203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78275" y="2360613"/>
                        <a:ext cx="2090738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8288" y="1897231"/>
            <a:ext cx="292373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奇偶讨论：奇数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1345" y="3134436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k=0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095839"/>
              </p:ext>
            </p:extLst>
          </p:nvPr>
        </p:nvGraphicFramePr>
        <p:xfrm>
          <a:off x="522932" y="3601675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01" name="Equation" r:id="rId11" imgW="888840" imgH="393480" progId="Equation.DSMT4">
                  <p:embed/>
                </p:oleObj>
              </mc:Choice>
              <mc:Fallback>
                <p:oleObj name="Equation" r:id="rId11" imgW="888840" imgH="393480" progId="Equation.DSMT4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32" y="3601675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178419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4169" y="70765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上半平面的奇点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0" y="4021183"/>
            <a:ext cx="64198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实轴上的奇点 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-1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（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k=m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811058"/>
              </p:ext>
            </p:extLst>
          </p:nvPr>
        </p:nvGraphicFramePr>
        <p:xfrm>
          <a:off x="735013" y="738188"/>
          <a:ext cx="6270625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8" name="Equation" r:id="rId3" imgW="2679480" imgH="1358640" progId="Equation.DSMT4">
                  <p:embed/>
                </p:oleObj>
              </mc:Choice>
              <mc:Fallback>
                <p:oleObj name="Equation" r:id="rId3" imgW="2679480" imgH="135864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738188"/>
                        <a:ext cx="6270625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679873"/>
              </p:ext>
            </p:extLst>
          </p:nvPr>
        </p:nvGraphicFramePr>
        <p:xfrm>
          <a:off x="1507818" y="4725144"/>
          <a:ext cx="235426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9" name="Equation" r:id="rId5" imgW="888840" imgH="393480" progId="Equation.DSMT4">
                  <p:embed/>
                </p:oleObj>
              </mc:Choice>
              <mc:Fallback>
                <p:oleObj name="Equation" r:id="rId5" imgW="888840" imgH="3934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818" y="4725144"/>
                        <a:ext cx="235426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3858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6653"/>
              </p:ext>
            </p:extLst>
          </p:nvPr>
        </p:nvGraphicFramePr>
        <p:xfrm>
          <a:off x="595313" y="-53975"/>
          <a:ext cx="7161212" cy="525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10" name="Equation" r:id="rId3" imgW="3429000" imgH="2438280" progId="Equation.DSMT4">
                  <p:embed/>
                </p:oleObj>
              </mc:Choice>
              <mc:Fallback>
                <p:oleObj name="Equation" r:id="rId3" imgW="3429000" imgH="2438280" progId="Equation.DSMT4">
                  <p:embed/>
                  <p:pic>
                    <p:nvPicPr>
                      <p:cNvPr id="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-53975"/>
                        <a:ext cx="7161212" cy="525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335519"/>
              </p:ext>
            </p:extLst>
          </p:nvPr>
        </p:nvGraphicFramePr>
        <p:xfrm>
          <a:off x="671513" y="5373688"/>
          <a:ext cx="34115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11" name="Equation" r:id="rId5" imgW="1282680" imgH="393480" progId="Equation.DSMT4">
                  <p:embed/>
                </p:oleObj>
              </mc:Choice>
              <mc:Fallback>
                <p:oleObj name="Equation" r:id="rId5" imgW="1282680" imgH="39348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3" y="5373688"/>
                        <a:ext cx="34115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236840" y="4221088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266889" y="5651345"/>
            <a:ext cx="286355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Why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？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89692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9815"/>
              </p:ext>
            </p:extLst>
          </p:nvPr>
        </p:nvGraphicFramePr>
        <p:xfrm>
          <a:off x="215900" y="260350"/>
          <a:ext cx="4822825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44" name="Equation" r:id="rId3" imgW="1726920" imgH="863280" progId="Equation.DSMT4">
                  <p:embed/>
                </p:oleObj>
              </mc:Choice>
              <mc:Fallback>
                <p:oleObj name="Equation" r:id="rId3" imgW="1726920" imgH="86328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0350"/>
                        <a:ext cx="4822825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488028" y="2012737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508104" y="548680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为偶数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060231"/>
              </p:ext>
            </p:extLst>
          </p:nvPr>
        </p:nvGraphicFramePr>
        <p:xfrm>
          <a:off x="282575" y="2749550"/>
          <a:ext cx="4468813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45" name="Equation" r:id="rId5" imgW="1600200" imgH="838080" progId="Equation.DSMT4">
                  <p:embed/>
                </p:oleObj>
              </mc:Choice>
              <mc:Fallback>
                <p:oleObj name="Equation" r:id="rId5" imgW="1600200" imgH="83808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2749550"/>
                        <a:ext cx="4468813" cy="241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457189" y="4365104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503269" y="3068960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为偶数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弧形箭头 7"/>
          <p:cNvSpPr/>
          <p:nvPr/>
        </p:nvSpPr>
        <p:spPr bwMode="auto">
          <a:xfrm>
            <a:off x="7164288" y="2106669"/>
            <a:ext cx="1334492" cy="2962805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右弧形箭头 8"/>
          <p:cNvSpPr/>
          <p:nvPr/>
        </p:nvSpPr>
        <p:spPr bwMode="auto">
          <a:xfrm>
            <a:off x="7164288" y="2120633"/>
            <a:ext cx="619612" cy="1356162"/>
          </a:xfrm>
          <a:prstGeom prst="curvedLeftArrow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06254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381865"/>
              </p:ext>
            </p:extLst>
          </p:nvPr>
        </p:nvGraphicFramePr>
        <p:xfrm>
          <a:off x="467544" y="188640"/>
          <a:ext cx="63023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3" name="Equation" r:id="rId3" imgW="2415717" imgH="365666" progId="Equation.DSMT4">
                  <p:embed/>
                </p:oleObj>
              </mc:Choice>
              <mc:Fallback>
                <p:oleObj name="Equation" r:id="rId3" imgW="2415717" imgH="365666" progId="Equation.DSMT4">
                  <p:embed/>
                  <p:pic>
                    <p:nvPicPr>
                      <p:cNvPr id="173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8640"/>
                        <a:ext cx="630237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185963"/>
              </p:ext>
            </p:extLst>
          </p:nvPr>
        </p:nvGraphicFramePr>
        <p:xfrm>
          <a:off x="323528" y="2132856"/>
          <a:ext cx="7056783" cy="109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4" name="Equation" r:id="rId5" imgW="2806560" imgH="431640" progId="Equation.DSMT4">
                  <p:embed/>
                </p:oleObj>
              </mc:Choice>
              <mc:Fallback>
                <p:oleObj name="Equation" r:id="rId5" imgW="2806560" imgH="431640" progId="Equation.DSMT4">
                  <p:embed/>
                  <p:pic>
                    <p:nvPicPr>
                      <p:cNvPr id="19048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132856"/>
                        <a:ext cx="7056783" cy="1096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59167"/>
              </p:ext>
            </p:extLst>
          </p:nvPr>
        </p:nvGraphicFramePr>
        <p:xfrm>
          <a:off x="467544" y="3856985"/>
          <a:ext cx="31940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5" name="Equation" r:id="rId7" imgW="1269720" imgH="317160" progId="Equation.DSMT4">
                  <p:embed/>
                </p:oleObj>
              </mc:Choice>
              <mc:Fallback>
                <p:oleObj name="Equation" r:id="rId7" imgW="1269720" imgH="317160" progId="Equation.DSMT4">
                  <p:embed/>
                  <p:pic>
                    <p:nvPicPr>
                      <p:cNvPr id="3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56985"/>
                        <a:ext cx="319405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9512" y="5319806"/>
            <a:ext cx="83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不能直接通过洛朗展开的积分表达式来得到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-1</a:t>
            </a:r>
            <a:endParaRPr lang="zh-CN" altLang="en-US" baseline="-25000" dirty="0"/>
          </a:p>
        </p:txBody>
      </p:sp>
      <p:sp>
        <p:nvSpPr>
          <p:cNvPr id="6" name="左右箭头 5"/>
          <p:cNvSpPr/>
          <p:nvPr/>
        </p:nvSpPr>
        <p:spPr bwMode="auto">
          <a:xfrm>
            <a:off x="3851920" y="4221088"/>
            <a:ext cx="1368152" cy="21602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410398" y="4013163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洛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  <a:ea typeface="楷体_GB2312" pitchFamily="49" charset="-122"/>
              </a:rPr>
              <a:t>朗展开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166523"/>
      </p:ext>
    </p:extLst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280333"/>
              </p:ext>
            </p:extLst>
          </p:nvPr>
        </p:nvGraphicFramePr>
        <p:xfrm>
          <a:off x="467544" y="404664"/>
          <a:ext cx="4256088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3" name="Equation" r:id="rId3" imgW="1523880" imgH="812520" progId="Equation.DSMT4">
                  <p:embed/>
                </p:oleObj>
              </mc:Choice>
              <mc:Fallback>
                <p:oleObj name="Equation" r:id="rId3" imgW="1523880" imgH="81252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04664"/>
                        <a:ext cx="4256088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220072" y="692696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220072" y="1844824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为偶数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375326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886891"/>
              </p:ext>
            </p:extLst>
          </p:nvPr>
        </p:nvGraphicFramePr>
        <p:xfrm>
          <a:off x="395536" y="116632"/>
          <a:ext cx="7538417" cy="3394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16" name="Equation" r:id="rId3" imgW="2882880" imgH="1257120" progId="Equation.DSMT4">
                  <p:embed/>
                </p:oleObj>
              </mc:Choice>
              <mc:Fallback>
                <p:oleObj name="Equation" r:id="rId3" imgW="2882880" imgH="1257120" progId="Equation.DSMT4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6632"/>
                        <a:ext cx="7538417" cy="3394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674776"/>
              </p:ext>
            </p:extLst>
          </p:nvPr>
        </p:nvGraphicFramePr>
        <p:xfrm>
          <a:off x="323528" y="3789040"/>
          <a:ext cx="6143625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17" name="Equation" r:id="rId5" imgW="2349360" imgH="419040" progId="Equation.DSMT4">
                  <p:embed/>
                </p:oleObj>
              </mc:Choice>
              <mc:Fallback>
                <p:oleObj name="Equation" r:id="rId5" imgW="2349360" imgH="419040" progId="Equation.DSMT4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789040"/>
                        <a:ext cx="6143625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/>
          <p:nvPr/>
        </p:nvSpPr>
        <p:spPr bwMode="auto">
          <a:xfrm>
            <a:off x="4716016" y="980728"/>
            <a:ext cx="3600400" cy="158417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00192" y="289124"/>
            <a:ext cx="24482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为奇数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35035"/>
              </p:ext>
            </p:extLst>
          </p:nvPr>
        </p:nvGraphicFramePr>
        <p:xfrm>
          <a:off x="360473" y="5085184"/>
          <a:ext cx="3652837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18" name="Equation" r:id="rId7" imgW="1396800" imgH="419040" progId="Equation.DSMT4">
                  <p:embed/>
                </p:oleObj>
              </mc:Choice>
              <mc:Fallback>
                <p:oleObj name="Equation" r:id="rId7" imgW="1396800" imgH="41904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73" y="5085184"/>
                        <a:ext cx="3652837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35036"/>
              </p:ext>
            </p:extLst>
          </p:nvPr>
        </p:nvGraphicFramePr>
        <p:xfrm>
          <a:off x="4788024" y="5085184"/>
          <a:ext cx="3686175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19" name="Equation" r:id="rId9" imgW="1409400" imgH="419040" progId="Equation.DSMT4">
                  <p:embed/>
                </p:oleObj>
              </mc:Choice>
              <mc:Fallback>
                <p:oleObj name="Equation" r:id="rId9" imgW="1409400" imgH="419040" progId="Equation.DSMT4">
                  <p:embed/>
                  <p:pic>
                    <p:nvPicPr>
                      <p:cNvPr id="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5085184"/>
                        <a:ext cx="3686175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4199665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0" y="322263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82947" name="Object 6"/>
          <p:cNvGraphicFramePr>
            <a:graphicFrameLocks noChangeAspect="1"/>
          </p:cNvGraphicFramePr>
          <p:nvPr/>
        </p:nvGraphicFramePr>
        <p:xfrm>
          <a:off x="2251075" y="-92075"/>
          <a:ext cx="3683000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6" name="Equation" r:id="rId3" imgW="998185" imgH="380937" progId="Equation.DSMT4">
                  <p:embed/>
                </p:oleObj>
              </mc:Choice>
              <mc:Fallback>
                <p:oleObj name="Equation" r:id="rId3" imgW="998185" imgH="380937" progId="Equation.DSMT4">
                  <p:embed/>
                  <p:pic>
                    <p:nvPicPr>
                      <p:cNvPr id="829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-92075"/>
                        <a:ext cx="3683000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6"/>
          <p:cNvGraphicFramePr>
            <a:graphicFrameLocks noChangeAspect="1"/>
          </p:cNvGraphicFramePr>
          <p:nvPr/>
        </p:nvGraphicFramePr>
        <p:xfrm>
          <a:off x="763588" y="1438275"/>
          <a:ext cx="75374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7" name="Equation" r:id="rId5" imgW="2743200" imgH="403844" progId="Equation.DSMT4">
                  <p:embed/>
                </p:oleObj>
              </mc:Choice>
              <mc:Fallback>
                <p:oleObj name="Equation" r:id="rId5" imgW="2743200" imgH="403844" progId="Equation.DSMT4">
                  <p:embed/>
                  <p:pic>
                    <p:nvPicPr>
                      <p:cNvPr id="829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438275"/>
                        <a:ext cx="7537450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Rectangle 3"/>
          <p:cNvSpPr>
            <a:spLocks noChangeArrowheads="1"/>
          </p:cNvSpPr>
          <p:nvPr/>
        </p:nvSpPr>
        <p:spPr bwMode="auto">
          <a:xfrm>
            <a:off x="107950" y="123348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解：</a:t>
            </a:r>
          </a:p>
        </p:txBody>
      </p:sp>
      <p:graphicFrame>
        <p:nvGraphicFramePr>
          <p:cNvPr id="82950" name="Object 6"/>
          <p:cNvGraphicFramePr>
            <a:graphicFrameLocks noChangeAspect="1"/>
          </p:cNvGraphicFramePr>
          <p:nvPr/>
        </p:nvGraphicFramePr>
        <p:xfrm>
          <a:off x="260350" y="2924175"/>
          <a:ext cx="85455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8" name="Equation" r:id="rId7" imgW="3108960" imgH="419116" progId="Equation.DSMT4">
                  <p:embed/>
                </p:oleObj>
              </mc:Choice>
              <mc:Fallback>
                <p:oleObj name="Equation" r:id="rId7" imgW="3108960" imgH="419116" progId="Equation.DSMT4">
                  <p:embed/>
                  <p:pic>
                    <p:nvPicPr>
                      <p:cNvPr id="829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924175"/>
                        <a:ext cx="854551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"/>
          <p:cNvGraphicFramePr>
            <a:graphicFrameLocks noChangeAspect="1"/>
          </p:cNvGraphicFramePr>
          <p:nvPr/>
        </p:nvGraphicFramePr>
        <p:xfrm>
          <a:off x="284163" y="4691063"/>
          <a:ext cx="27241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9" name="公式" r:id="rId9" imgW="861237" imgH="365666" progId="Equation.3">
                  <p:embed/>
                </p:oleObj>
              </mc:Choice>
              <mc:Fallback>
                <p:oleObj name="公式" r:id="rId9" imgW="861237" imgH="365666" progId="Equation.3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4691063"/>
                        <a:ext cx="2724150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3789363" y="4005263"/>
          <a:ext cx="23669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0" name="公式" r:id="rId11" imgW="746831" imgH="365666" progId="Equation.3">
                  <p:embed/>
                </p:oleObj>
              </mc:Choice>
              <mc:Fallback>
                <p:oleObj name="公式" r:id="rId11" imgW="746831" imgH="365666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363" y="4005263"/>
                        <a:ext cx="236696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556000" y="5224463"/>
          <a:ext cx="26828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1" name="公式" r:id="rId13" imgW="845926" imgH="365666" progId="Equation.3">
                  <p:embed/>
                </p:oleObj>
              </mc:Choice>
              <mc:Fallback>
                <p:oleObj name="公式" r:id="rId13" imgW="845926" imgH="365666" progId="Equation.3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0" y="5224463"/>
                        <a:ext cx="26828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4"/>
          <p:cNvSpPr>
            <a:spLocks/>
          </p:cNvSpPr>
          <p:nvPr/>
        </p:nvSpPr>
        <p:spPr bwMode="auto">
          <a:xfrm>
            <a:off x="2951163" y="4614863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955" name="Rectangle 3"/>
          <p:cNvSpPr>
            <a:spLocks noChangeArrowheads="1"/>
          </p:cNvSpPr>
          <p:nvPr/>
        </p:nvSpPr>
        <p:spPr bwMode="auto">
          <a:xfrm>
            <a:off x="6450013" y="47625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下一章会用到</a:t>
            </a:r>
          </a:p>
        </p:txBody>
      </p:sp>
    </p:spTree>
    <p:extLst>
      <p:ext uri="{BB962C8B-B14F-4D97-AF65-F5344CB8AC3E}">
        <p14:creationId xmlns:p14="http://schemas.microsoft.com/office/powerpoint/2010/main" val="14124548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1431"/>
            <a:ext cx="41417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1" name="Object 6"/>
          <p:cNvGraphicFramePr>
            <a:graphicFrameLocks noChangeAspect="1"/>
          </p:cNvGraphicFramePr>
          <p:nvPr/>
        </p:nvGraphicFramePr>
        <p:xfrm>
          <a:off x="827088" y="246063"/>
          <a:ext cx="626110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1" name="Equation" r:id="rId4" imgW="1714394" imgH="380937" progId="Equation.DSMT4">
                  <p:embed/>
                </p:oleObj>
              </mc:Choice>
              <mc:Fallback>
                <p:oleObj name="Equation" r:id="rId4" imgW="1714394" imgH="380937" progId="Equation.DSMT4">
                  <p:embed/>
                  <p:pic>
                    <p:nvPicPr>
                      <p:cNvPr id="839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46063"/>
                        <a:ext cx="6261100" cy="143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538163" y="1700213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Sgn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(m)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的起源？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3973" name="椭圆 4"/>
          <p:cNvSpPr>
            <a:spLocks noChangeArrowheads="1"/>
          </p:cNvSpPr>
          <p:nvPr/>
        </p:nvSpPr>
        <p:spPr bwMode="auto">
          <a:xfrm>
            <a:off x="3203848" y="3718646"/>
            <a:ext cx="574675" cy="363537"/>
          </a:xfrm>
          <a:prstGeom prst="ellipse">
            <a:avLst/>
          </a:prstGeom>
          <a:noFill/>
          <a:ln w="38100" algn="ctr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119" y="3066560"/>
            <a:ext cx="4412290" cy="1407015"/>
          </a:xfrm>
          <a:prstGeom prst="rect">
            <a:avLst/>
          </a:prstGeom>
        </p:spPr>
      </p:pic>
      <p:sp>
        <p:nvSpPr>
          <p:cNvPr id="7" name="椭圆 4"/>
          <p:cNvSpPr>
            <a:spLocks noChangeArrowheads="1"/>
          </p:cNvSpPr>
          <p:nvPr/>
        </p:nvSpPr>
        <p:spPr bwMode="auto">
          <a:xfrm>
            <a:off x="5436096" y="3536877"/>
            <a:ext cx="574675" cy="363537"/>
          </a:xfrm>
          <a:prstGeom prst="ellipse">
            <a:avLst/>
          </a:prstGeom>
          <a:noFill/>
          <a:ln w="38100" algn="ctr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34681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40906" y="175119"/>
            <a:ext cx="453109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围道积分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基础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模式：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278593" y="908720"/>
            <a:ext cx="263722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zh-CN" altLang="en-US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有理分式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51520" y="2506417"/>
            <a:ext cx="5472608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三角函数（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0,2π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71240" y="1697172"/>
            <a:ext cx="4084736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F(x)e</a:t>
            </a:r>
            <a:r>
              <a:rPr lang="en-US" altLang="zh-CN" sz="3600" b="1" baseline="3000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imx</a:t>
            </a:r>
            <a:endParaRPr kumimoji="1" lang="en-US" altLang="zh-CN" sz="3600" b="1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1097" y="1439438"/>
            <a:ext cx="1633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(-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</a:t>
            </a:r>
            <a:r>
              <a:rPr lang="en-US" altLang="zh-CN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,+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</a:t>
            </a:r>
            <a:r>
              <a:rPr lang="en-US" altLang="zh-CN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 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5796136" y="175119"/>
            <a:ext cx="2046109" cy="1899634"/>
            <a:chOff x="3643" y="2496"/>
            <a:chExt cx="1652" cy="1440"/>
          </a:xfrm>
        </p:grpSpPr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30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32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3" name="Object 33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88" name="公式" r:id="rId3" imgW="91440" imgH="152290" progId="Equation.3">
                    <p:embed/>
                  </p:oleObj>
                </mc:Choice>
                <mc:Fallback>
                  <p:oleObj name="公式" r:id="rId3" imgW="91440" imgH="152290" progId="Equation.3">
                    <p:embed/>
                    <p:pic>
                      <p:nvPicPr>
                        <p:cNvPr id="61462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35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36"/>
            <p:cNvSpPr txBox="1">
              <a:spLocks noChangeArrowheads="1"/>
            </p:cNvSpPr>
            <p:nvPr/>
          </p:nvSpPr>
          <p:spPr bwMode="auto">
            <a:xfrm>
              <a:off x="4416" y="3312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7" name="Text Box 37"/>
            <p:cNvSpPr txBox="1">
              <a:spLocks noChangeArrowheads="1"/>
            </p:cNvSpPr>
            <p:nvPr/>
          </p:nvSpPr>
          <p:spPr bwMode="auto">
            <a:xfrm>
              <a:off x="3643" y="3446"/>
              <a:ext cx="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4994" y="3408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6152453" y="2264716"/>
            <a:ext cx="1426827" cy="1456386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 flipH="1" flipV="1">
            <a:off x="7407509" y="2506417"/>
            <a:ext cx="118902" cy="1899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6432253" y="2700521"/>
            <a:ext cx="9348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R=1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271240" y="3532405"/>
            <a:ext cx="5472608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4.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实轴上有奇点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50" y="4437112"/>
            <a:ext cx="3163103" cy="21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141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4" grpId="0" build="p" autoUpdateAnimBg="0"/>
      <p:bldP spid="5" grpId="0" build="p" autoUpdateAnimBg="0"/>
      <p:bldP spid="25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80728"/>
            <a:ext cx="8640960" cy="4464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 smtClean="0">
                <a:solidFill>
                  <a:srgbClr val="0070C0"/>
                </a:solidFill>
              </a:rPr>
              <a:t>55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50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</a:t>
            </a:r>
            <a:r>
              <a:rPr lang="zh-CN" altLang="zh-CN" sz="2800" kern="100" dirty="0" smtClean="0"/>
              <a:t>：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 smtClean="0"/>
              <a:t>第</a:t>
            </a:r>
            <a:r>
              <a:rPr lang="en-US" altLang="zh-CN" sz="2800" kern="100" dirty="0" smtClean="0"/>
              <a:t>1</a:t>
            </a:r>
            <a:r>
              <a:rPr lang="zh-CN" altLang="zh-CN" sz="2800" kern="100" dirty="0" smtClean="0"/>
              <a:t>题中（</a:t>
            </a:r>
            <a:r>
              <a:rPr lang="en-US" altLang="zh-CN" sz="2800" kern="100" dirty="0" smtClean="0"/>
              <a:t>1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2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3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5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9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10</a:t>
            </a:r>
            <a:r>
              <a:rPr lang="zh-CN" altLang="zh-CN" sz="2800" kern="100" dirty="0" smtClean="0"/>
              <a:t>）；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 smtClean="0"/>
              <a:t>第</a:t>
            </a:r>
            <a:r>
              <a:rPr lang="en-US" altLang="zh-CN" sz="2800" kern="100" dirty="0" smtClean="0"/>
              <a:t>2</a:t>
            </a:r>
            <a:r>
              <a:rPr lang="zh-CN" altLang="zh-CN" sz="2800" kern="100" dirty="0" smtClean="0"/>
              <a:t>题中（</a:t>
            </a:r>
            <a:r>
              <a:rPr lang="en-US" altLang="zh-CN" sz="2800" kern="100" dirty="0" smtClean="0"/>
              <a:t>1</a:t>
            </a:r>
            <a:r>
              <a:rPr lang="zh-CN" altLang="zh-CN" sz="2800" kern="100" dirty="0" smtClean="0"/>
              <a:t>），（</a:t>
            </a:r>
            <a:r>
              <a:rPr lang="en-US" altLang="zh-CN" sz="2800" kern="100" dirty="0" smtClean="0"/>
              <a:t>4</a:t>
            </a:r>
            <a:r>
              <a:rPr lang="zh-CN" altLang="zh-CN" sz="2800" kern="100" dirty="0" smtClean="0"/>
              <a:t>）；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 smtClean="0"/>
              <a:t>第</a:t>
            </a:r>
            <a:r>
              <a:rPr lang="en-US" altLang="zh-CN" sz="2800" kern="100" dirty="0" smtClean="0"/>
              <a:t>3</a:t>
            </a:r>
            <a:r>
              <a:rPr lang="zh-CN" altLang="zh-CN" sz="2800" kern="100" dirty="0" smtClean="0"/>
              <a:t>题；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 smtClean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 smtClean="0">
                <a:solidFill>
                  <a:srgbClr val="0070C0"/>
                </a:solidFill>
              </a:rPr>
              <a:t>63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57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</a:t>
            </a:r>
            <a:r>
              <a:rPr lang="zh-CN" altLang="zh-CN" sz="2800" kern="100" dirty="0"/>
              <a:t>：</a:t>
            </a:r>
          </a:p>
          <a:p>
            <a:pPr indent="622300" algn="just">
              <a:spcAft>
                <a:spcPts val="0"/>
              </a:spcAft>
            </a:pPr>
            <a:r>
              <a:rPr lang="en-US" altLang="zh-CN" sz="2800" kern="100" dirty="0"/>
              <a:t> </a:t>
            </a:r>
            <a:r>
              <a:rPr lang="zh-CN" altLang="zh-CN" sz="2800" kern="100" dirty="0"/>
              <a:t>第</a:t>
            </a:r>
            <a:r>
              <a:rPr lang="en-US" altLang="zh-CN" sz="2800" kern="100" dirty="0"/>
              <a:t>1</a:t>
            </a:r>
            <a:r>
              <a:rPr lang="zh-CN" altLang="zh-CN" sz="2800" kern="100" dirty="0"/>
              <a:t>题中（</a:t>
            </a:r>
            <a:r>
              <a:rPr lang="en-US" altLang="zh-CN" sz="2800" kern="100" dirty="0"/>
              <a:t>4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5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7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8</a:t>
            </a:r>
            <a:r>
              <a:rPr lang="zh-CN" altLang="zh-CN" sz="2800" kern="100" dirty="0"/>
              <a:t>）；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/>
              <a:t>第</a:t>
            </a:r>
            <a:r>
              <a:rPr lang="en-US" altLang="zh-CN" sz="2800" kern="100" dirty="0"/>
              <a:t>2</a:t>
            </a:r>
            <a:r>
              <a:rPr lang="zh-CN" altLang="zh-CN" sz="2800" kern="100" dirty="0"/>
              <a:t>题中（</a:t>
            </a:r>
            <a:r>
              <a:rPr lang="en-US" altLang="zh-CN" sz="2800" kern="100" dirty="0"/>
              <a:t>4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6</a:t>
            </a:r>
            <a:r>
              <a:rPr lang="zh-CN" altLang="zh-CN" sz="2800" kern="100" dirty="0"/>
              <a:t>）；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/>
              <a:t>第</a:t>
            </a:r>
            <a:r>
              <a:rPr lang="en-US" altLang="zh-CN" sz="2800" kern="100" dirty="0"/>
              <a:t>3</a:t>
            </a:r>
            <a:r>
              <a:rPr lang="zh-CN" altLang="zh-CN" sz="2800" kern="100" dirty="0"/>
              <a:t>题中（</a:t>
            </a:r>
            <a:r>
              <a:rPr lang="en-US" altLang="zh-CN" sz="2800" kern="100" dirty="0"/>
              <a:t>1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2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7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8</a:t>
            </a:r>
            <a:r>
              <a:rPr lang="zh-CN" altLang="zh-CN" sz="2800" kern="100" dirty="0"/>
              <a:t>）。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dirty="0"/>
              <a:t> </a:t>
            </a:r>
            <a:endParaRPr lang="zh-CN" altLang="zh-CN" sz="2800" kern="100" dirty="0"/>
          </a:p>
        </p:txBody>
      </p:sp>
    </p:spTree>
    <p:extLst>
      <p:ext uri="{BB962C8B-B14F-4D97-AF65-F5344CB8AC3E}">
        <p14:creationId xmlns:p14="http://schemas.microsoft.com/office/powerpoint/2010/main" val="3896339588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23528" y="116632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多值函数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955322"/>
              </p:ext>
            </p:extLst>
          </p:nvPr>
        </p:nvGraphicFramePr>
        <p:xfrm>
          <a:off x="2555776" y="712908"/>
          <a:ext cx="207023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01" name="Equation" r:id="rId3" imgW="583920" imgH="203040" progId="Equation.DSMT4">
                  <p:embed/>
                </p:oleObj>
              </mc:Choice>
              <mc:Fallback>
                <p:oleObj name="Equation" r:id="rId3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712908"/>
                        <a:ext cx="2070230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58578" y="733864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复变函数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000329"/>
              </p:ext>
            </p:extLst>
          </p:nvPr>
        </p:nvGraphicFramePr>
        <p:xfrm>
          <a:off x="358578" y="1439488"/>
          <a:ext cx="54911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02" name="Equation" r:id="rId5" imgW="1549080" imgH="228600" progId="Equation.DSMT4">
                  <p:embed/>
                </p:oleObj>
              </mc:Choice>
              <mc:Fallback>
                <p:oleObj name="Equation" r:id="rId5" imgW="154908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578" y="1439488"/>
                        <a:ext cx="5491163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156176" y="1521244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单值函数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92585"/>
              </p:ext>
            </p:extLst>
          </p:nvPr>
        </p:nvGraphicFramePr>
        <p:xfrm>
          <a:off x="446088" y="2308225"/>
          <a:ext cx="5537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03" name="Equation" r:id="rId7" imgW="1562040" imgH="228600" progId="Equation.DSMT4">
                  <p:embed/>
                </p:oleObj>
              </mc:Choice>
              <mc:Fallback>
                <p:oleObj name="Equation" r:id="rId7" imgW="1562040" imgH="228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088" y="2308225"/>
                        <a:ext cx="5537200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29532" y="2148870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不还原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6256644" y="2662523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单值函数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06" y="4016260"/>
            <a:ext cx="8524585" cy="1102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6348" y="5532894"/>
            <a:ext cx="181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支点！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860032" y="553289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割线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9040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6" grpId="0" build="p" autoUpdateAnimBg="0"/>
      <p:bldP spid="8" grpId="0" build="p" autoUpdateAnimBg="0"/>
      <p:bldP spid="11" grpId="0" build="p" autoUpdateAnimBg="0"/>
      <p:bldP spid="12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23528" y="116632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典型的多值函数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233541"/>
              </p:ext>
            </p:extLst>
          </p:nvPr>
        </p:nvGraphicFramePr>
        <p:xfrm>
          <a:off x="611560" y="908720"/>
          <a:ext cx="674687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4" name="Equation" r:id="rId3" imgW="190440" imgH="190440" progId="Equation.DSMT4">
                  <p:embed/>
                </p:oleObj>
              </mc:Choice>
              <mc:Fallback>
                <p:oleObj name="Equation" r:id="rId3" imgW="190440" imgH="1904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908720"/>
                        <a:ext cx="674687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267744" y="908720"/>
            <a:ext cx="259228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为正整数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860031" y="663643"/>
            <a:ext cx="280831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单值函数，全平面解析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6209" y="3223246"/>
            <a:ext cx="381642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=p/q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为正分数，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5004048" y="2887890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∞为奇点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333318" y="1827913"/>
            <a:ext cx="259228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为负整数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915729" y="1686282"/>
            <a:ext cx="280831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单值函数，除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z=0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解析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0205" y="4863084"/>
            <a:ext cx="388843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=p/q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为负分数，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4915729" y="4509120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阶支点，且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为奇点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43285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4" grpId="0" build="p" autoUpdateAnimBg="0"/>
      <p:bldP spid="5" grpId="0" build="p" autoUpdateAnimBg="0"/>
      <p:bldP spid="6" grpId="0" build="p" autoUpdateAnimBg="0"/>
      <p:bldP spid="7" grpId="0" build="p" autoUpdateAnimBg="0"/>
      <p:bldP spid="8" grpId="0" build="p" autoUpdateAnimBg="0"/>
      <p:bldP spid="9" grpId="0" build="p" autoUpdateAnimBg="0"/>
      <p:bldP spid="10" grpId="0" build="p" autoUpdateAnimBg="0"/>
      <p:bldP spid="11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768540"/>
              </p:ext>
            </p:extLst>
          </p:nvPr>
        </p:nvGraphicFramePr>
        <p:xfrm>
          <a:off x="176815" y="144017"/>
          <a:ext cx="3733801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19" name="Equation" r:id="rId3" imgW="1054080" imgH="190440" progId="Equation.DSMT4">
                  <p:embed/>
                </p:oleObj>
              </mc:Choice>
              <mc:Fallback>
                <p:oleObj name="Equation" r:id="rId3" imgW="1054080" imgH="1904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815" y="144017"/>
                        <a:ext cx="3733801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76815" y="863820"/>
            <a:ext cx="496855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为复数，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Re(α) 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&gt;0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07504" y="2027824"/>
            <a:ext cx="496855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为复数，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Re(α) 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&lt;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785173" y="120628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lang="zh-CN" altLang="en-US" sz="3600" b="1" noProof="0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∞为奇点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789396" y="1875597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阶支点，且</a:t>
            </a: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为奇点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072045"/>
              </p:ext>
            </p:extLst>
          </p:nvPr>
        </p:nvGraphicFramePr>
        <p:xfrm>
          <a:off x="107504" y="3630566"/>
          <a:ext cx="5763338" cy="740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20" name="Equation" r:id="rId5" imgW="1968480" imgH="253800" progId="Equation.DSMT4">
                  <p:embed/>
                </p:oleObj>
              </mc:Choice>
              <mc:Fallback>
                <p:oleObj name="Equation" r:id="rId5" imgW="1968480" imgH="253800" progId="Equation.DSMT4">
                  <p:embed/>
                  <p:pic>
                    <p:nvPicPr>
                      <p:cNvPr id="409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630566"/>
                        <a:ext cx="5763338" cy="740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7504" y="4184564"/>
            <a:ext cx="7779561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 smtClean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lvl="0">
              <a:spcBef>
                <a:spcPct val="0"/>
              </a:spcBef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，∞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为</a:t>
            </a:r>
            <a:r>
              <a:rPr lang="zh-CN" altLang="en-US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，且均为奇点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5677958"/>
            <a:ext cx="4132401" cy="81293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 bwMode="auto">
          <a:xfrm>
            <a:off x="251520" y="5832396"/>
            <a:ext cx="1072115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47664" y="5832396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反三角函数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8039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6" grpId="0" build="p" autoUpdateAnimBg="0"/>
      <p:bldP spid="7" grpId="0" build="p" autoUpdateAnimBg="0"/>
      <p:bldP spid="10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47864" y="319612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黎曼面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-17225" y="4399912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多值解析函数只在单叶解析！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多值解析函数的解析性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0865" y="5025064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求导，积分，级数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4" y="942703"/>
            <a:ext cx="8985519" cy="20256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9552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/>
              <a:t>C×Re</a:t>
            </a:r>
            <a:r>
              <a:rPr lang="en-US" altLang="zh-CN" sz="1800" dirty="0" smtClean="0"/>
              <a:t>(C)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214220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/>
              <a:t>C×Im</a:t>
            </a:r>
            <a:r>
              <a:rPr lang="en-US" altLang="zh-CN" sz="1800" dirty="0" smtClean="0"/>
              <a:t>(C)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/>
              <a:t>C×Re</a:t>
            </a:r>
            <a:r>
              <a:rPr lang="en-US" altLang="zh-CN" sz="1800" dirty="0" smtClean="0"/>
              <a:t>(C)</a:t>
            </a:r>
            <a:endParaRPr lang="zh-CN" altLang="en-US" sz="1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68144" y="29590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/>
              <a:t>C×Re</a:t>
            </a:r>
            <a:r>
              <a:rPr lang="en-US" altLang="zh-CN" sz="1800" dirty="0" smtClean="0"/>
              <a:t>(C)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596336" y="29683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/>
              <a:t>C×Re</a:t>
            </a:r>
            <a:r>
              <a:rPr lang="en-US" altLang="zh-CN" sz="1800" dirty="0" smtClean="0"/>
              <a:t>(C)</a:t>
            </a:r>
            <a:endParaRPr lang="zh-CN" altLang="en-US" sz="1800" dirty="0"/>
          </a:p>
        </p:txBody>
      </p:sp>
      <p:sp>
        <p:nvSpPr>
          <p:cNvPr id="2" name="下箭头 1"/>
          <p:cNvSpPr/>
          <p:nvPr/>
        </p:nvSpPr>
        <p:spPr bwMode="auto">
          <a:xfrm rot="16200000">
            <a:off x="5335260" y="4726214"/>
            <a:ext cx="433995" cy="55732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86753" y="463709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保证在单叶内！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146749" y="3747484"/>
            <a:ext cx="51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z-w</a:t>
            </a:r>
            <a:r>
              <a:rPr lang="zh-CN" altLang="en-US" dirty="0" smtClean="0"/>
              <a:t>可视化：复势</a:t>
            </a:r>
            <a:r>
              <a:rPr lang="en-US" altLang="zh-CN" dirty="0" smtClean="0"/>
              <a:t>-</a:t>
            </a:r>
            <a:r>
              <a:rPr lang="zh-CN" altLang="en-US" dirty="0" smtClean="0"/>
              <a:t>等势线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455270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Line 3"/>
          <p:cNvSpPr>
            <a:spLocks noChangeShapeType="1"/>
          </p:cNvSpPr>
          <p:nvPr/>
        </p:nvSpPr>
        <p:spPr bwMode="auto">
          <a:xfrm flipH="1">
            <a:off x="0" y="4038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497" name="Text Box 9"/>
          <p:cNvSpPr txBox="1">
            <a:spLocks noChangeArrowheads="1"/>
          </p:cNvSpPr>
          <p:nvPr/>
        </p:nvSpPr>
        <p:spPr bwMode="auto">
          <a:xfrm>
            <a:off x="0" y="0"/>
            <a:ext cx="4038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l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所围区域包围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n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个奇点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2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3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 ….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，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b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n 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,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则</a:t>
            </a:r>
          </a:p>
        </p:txBody>
      </p:sp>
      <p:sp>
        <p:nvSpPr>
          <p:cNvPr id="191509" name="Line 21"/>
          <p:cNvSpPr>
            <a:spLocks noChangeShapeType="1"/>
          </p:cNvSpPr>
          <p:nvPr/>
        </p:nvSpPr>
        <p:spPr bwMode="auto">
          <a:xfrm>
            <a:off x="5791200" y="41148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1511" name="Object 23"/>
          <p:cNvGraphicFramePr>
            <a:graphicFrameLocks noChangeAspect="1"/>
          </p:cNvGraphicFramePr>
          <p:nvPr/>
        </p:nvGraphicFramePr>
        <p:xfrm>
          <a:off x="0" y="990600"/>
          <a:ext cx="9067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75" name="公式" r:id="rId3" imgW="2956702" imgH="243919" progId="Equation.3">
                  <p:embed/>
                </p:oleObj>
              </mc:Choice>
              <mc:Fallback>
                <p:oleObj name="公式" r:id="rId3" imgW="2956702" imgH="243919" progId="Equation.3">
                  <p:embed/>
                  <p:pic>
                    <p:nvPicPr>
                      <p:cNvPr id="19151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90600"/>
                        <a:ext cx="90678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1531" name="Group 43"/>
          <p:cNvGrpSpPr>
            <a:grpSpLocks/>
          </p:cNvGrpSpPr>
          <p:nvPr/>
        </p:nvGrpSpPr>
        <p:grpSpPr bwMode="auto">
          <a:xfrm>
            <a:off x="7010400" y="5257800"/>
            <a:ext cx="966788" cy="914400"/>
            <a:chOff x="4416" y="3312"/>
            <a:chExt cx="609" cy="576"/>
          </a:xfrm>
        </p:grpSpPr>
        <p:graphicFrame>
          <p:nvGraphicFramePr>
            <p:cNvPr id="53280" name="Object 16"/>
            <p:cNvGraphicFramePr>
              <a:graphicFrameLocks noChangeAspect="1"/>
            </p:cNvGraphicFramePr>
            <p:nvPr/>
          </p:nvGraphicFramePr>
          <p:xfrm>
            <a:off x="4416" y="3408"/>
            <a:ext cx="157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76" name="公式" r:id="rId5" imgW="38277" imgH="137019" progId="Equation.3">
                    <p:embed/>
                  </p:oleObj>
                </mc:Choice>
                <mc:Fallback>
                  <p:oleObj name="公式" r:id="rId5" imgW="38277" imgH="137019" progId="Equation.3">
                    <p:embed/>
                    <p:pic>
                      <p:nvPicPr>
                        <p:cNvPr id="5328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408"/>
                          <a:ext cx="157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81" name="Oval 27"/>
            <p:cNvSpPr>
              <a:spLocks noChangeArrowheads="1"/>
            </p:cNvSpPr>
            <p:nvPr/>
          </p:nvSpPr>
          <p:spPr bwMode="auto">
            <a:xfrm>
              <a:off x="4560" y="3312"/>
              <a:ext cx="432" cy="57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82" name="Line 29"/>
            <p:cNvSpPr>
              <a:spLocks noChangeShapeType="1"/>
            </p:cNvSpPr>
            <p:nvPr/>
          </p:nvSpPr>
          <p:spPr bwMode="auto">
            <a:xfrm flipV="1">
              <a:off x="4944" y="3648"/>
              <a:ext cx="81" cy="1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1530" name="Group 42"/>
          <p:cNvGrpSpPr>
            <a:grpSpLocks/>
          </p:cNvGrpSpPr>
          <p:nvPr/>
        </p:nvGrpSpPr>
        <p:grpSpPr bwMode="auto">
          <a:xfrm>
            <a:off x="7086600" y="4343400"/>
            <a:ext cx="1042988" cy="838200"/>
            <a:chOff x="4464" y="2736"/>
            <a:chExt cx="657" cy="528"/>
          </a:xfrm>
        </p:grpSpPr>
        <p:sp>
          <p:nvSpPr>
            <p:cNvPr id="53277" name="Oval 12"/>
            <p:cNvSpPr>
              <a:spLocks noChangeArrowheads="1"/>
            </p:cNvSpPr>
            <p:nvPr/>
          </p:nvSpPr>
          <p:spPr bwMode="auto">
            <a:xfrm>
              <a:off x="4656" y="2736"/>
              <a:ext cx="432" cy="5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78" name="Line 17"/>
            <p:cNvSpPr>
              <a:spLocks noChangeShapeType="1"/>
            </p:cNvSpPr>
            <p:nvPr/>
          </p:nvSpPr>
          <p:spPr bwMode="auto">
            <a:xfrm flipV="1">
              <a:off x="5040" y="3024"/>
              <a:ext cx="81" cy="1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3279" name="Object 31"/>
            <p:cNvGraphicFramePr>
              <a:graphicFrameLocks noChangeAspect="1"/>
            </p:cNvGraphicFramePr>
            <p:nvPr/>
          </p:nvGraphicFramePr>
          <p:xfrm>
            <a:off x="4464" y="2832"/>
            <a:ext cx="243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77" name="公式" r:id="rId7" imgW="60818" imgH="137019" progId="Equation.3">
                    <p:embed/>
                  </p:oleObj>
                </mc:Choice>
                <mc:Fallback>
                  <p:oleObj name="公式" r:id="rId7" imgW="60818" imgH="137019" progId="Equation.3">
                    <p:embed/>
                    <p:pic>
                      <p:nvPicPr>
                        <p:cNvPr id="53279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832"/>
                          <a:ext cx="243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1529" name="Group 41"/>
          <p:cNvGrpSpPr>
            <a:grpSpLocks/>
          </p:cNvGrpSpPr>
          <p:nvPr/>
        </p:nvGrpSpPr>
        <p:grpSpPr bwMode="auto">
          <a:xfrm>
            <a:off x="6553200" y="4114800"/>
            <a:ext cx="2590800" cy="2436813"/>
            <a:chOff x="4128" y="2592"/>
            <a:chExt cx="1632" cy="1535"/>
          </a:xfrm>
        </p:grpSpPr>
        <p:sp>
          <p:nvSpPr>
            <p:cNvPr id="53267" name="Oval 25"/>
            <p:cNvSpPr>
              <a:spLocks noChangeArrowheads="1"/>
            </p:cNvSpPr>
            <p:nvPr/>
          </p:nvSpPr>
          <p:spPr bwMode="auto">
            <a:xfrm>
              <a:off x="5280" y="3552"/>
              <a:ext cx="100" cy="5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3268" name="Group 40"/>
            <p:cNvGrpSpPr>
              <a:grpSpLocks/>
            </p:cNvGrpSpPr>
            <p:nvPr/>
          </p:nvGrpSpPr>
          <p:grpSpPr bwMode="auto">
            <a:xfrm>
              <a:off x="4128" y="2592"/>
              <a:ext cx="1632" cy="1535"/>
              <a:chOff x="4128" y="2592"/>
              <a:chExt cx="1632" cy="1535"/>
            </a:xfrm>
          </p:grpSpPr>
          <p:sp>
            <p:nvSpPr>
              <p:cNvPr id="53269" name="Oval 11"/>
              <p:cNvSpPr>
                <a:spLocks noChangeArrowheads="1"/>
              </p:cNvSpPr>
              <p:nvPr/>
            </p:nvSpPr>
            <p:spPr bwMode="auto">
              <a:xfrm>
                <a:off x="4262" y="2592"/>
                <a:ext cx="1498" cy="153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270" name="Oval 13"/>
              <p:cNvSpPr>
                <a:spLocks noChangeArrowheads="1"/>
              </p:cNvSpPr>
              <p:nvPr/>
            </p:nvSpPr>
            <p:spPr bwMode="auto">
              <a:xfrm>
                <a:off x="4800" y="3024"/>
                <a:ext cx="100" cy="57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53271" name="Object 14"/>
              <p:cNvGraphicFramePr>
                <a:graphicFrameLocks noChangeAspect="1"/>
              </p:cNvGraphicFramePr>
              <p:nvPr/>
            </p:nvGraphicFramePr>
            <p:xfrm>
              <a:off x="4800" y="2688"/>
              <a:ext cx="231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478" name="公式" r:id="rId9" imgW="91440" imgH="137019" progId="Equation.3">
                      <p:embed/>
                    </p:oleObj>
                  </mc:Choice>
                  <mc:Fallback>
                    <p:oleObj name="公式" r:id="rId9" imgW="91440" imgH="137019" progId="Equation.3">
                      <p:embed/>
                      <p:pic>
                        <p:nvPicPr>
                          <p:cNvPr id="53271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0" y="2688"/>
                            <a:ext cx="231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272" name="Object 15"/>
              <p:cNvGraphicFramePr>
                <a:graphicFrameLocks noChangeAspect="1"/>
              </p:cNvGraphicFramePr>
              <p:nvPr/>
            </p:nvGraphicFramePr>
            <p:xfrm>
              <a:off x="4128" y="3562"/>
              <a:ext cx="122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479" name="公式" r:id="rId11" imgW="15311" imgH="99264" progId="Equation.3">
                      <p:embed/>
                    </p:oleObj>
                  </mc:Choice>
                  <mc:Fallback>
                    <p:oleObj name="公式" r:id="rId11" imgW="15311" imgH="99264" progId="Equation.3">
                      <p:embed/>
                      <p:pic>
                        <p:nvPicPr>
                          <p:cNvPr id="53272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8" y="3562"/>
                            <a:ext cx="122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273" name="Line 18"/>
              <p:cNvSpPr>
                <a:spLocks noChangeShapeType="1"/>
              </p:cNvSpPr>
              <p:nvPr/>
            </p:nvSpPr>
            <p:spPr bwMode="auto">
              <a:xfrm flipV="1">
                <a:off x="5612" y="3707"/>
                <a:ext cx="81" cy="12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274" name="Oval 28"/>
              <p:cNvSpPr>
                <a:spLocks noChangeArrowheads="1"/>
              </p:cNvSpPr>
              <p:nvPr/>
            </p:nvSpPr>
            <p:spPr bwMode="auto">
              <a:xfrm>
                <a:off x="4704" y="3648"/>
                <a:ext cx="100" cy="57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53275" name="Object 30"/>
              <p:cNvGraphicFramePr>
                <a:graphicFrameLocks noChangeAspect="1"/>
              </p:cNvGraphicFramePr>
              <p:nvPr/>
            </p:nvGraphicFramePr>
            <p:xfrm>
              <a:off x="4656" y="3360"/>
              <a:ext cx="197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480" name="公式" r:id="rId13" imgW="60818" imgH="137019" progId="Equation.3">
                      <p:embed/>
                    </p:oleObj>
                  </mc:Choice>
                  <mc:Fallback>
                    <p:oleObj name="公式" r:id="rId13" imgW="60818" imgH="137019" progId="Equation.3">
                      <p:embed/>
                      <p:pic>
                        <p:nvPicPr>
                          <p:cNvPr id="53275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3360"/>
                            <a:ext cx="197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276" name="Object 32"/>
              <p:cNvGraphicFramePr>
                <a:graphicFrameLocks noChangeAspect="1"/>
              </p:cNvGraphicFramePr>
              <p:nvPr/>
            </p:nvGraphicFramePr>
            <p:xfrm>
              <a:off x="5272" y="3253"/>
              <a:ext cx="213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481" name="公式" r:id="rId15" imgW="76129" imgH="152290" progId="Equation.3">
                      <p:embed/>
                    </p:oleObj>
                  </mc:Choice>
                  <mc:Fallback>
                    <p:oleObj name="公式" r:id="rId15" imgW="76129" imgH="152290" progId="Equation.3">
                      <p:embed/>
                      <p:pic>
                        <p:nvPicPr>
                          <p:cNvPr id="53276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72" y="3253"/>
                            <a:ext cx="213" cy="3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1532" name="Group 44"/>
          <p:cNvGrpSpPr>
            <a:grpSpLocks/>
          </p:cNvGrpSpPr>
          <p:nvPr/>
        </p:nvGrpSpPr>
        <p:grpSpPr bwMode="auto">
          <a:xfrm>
            <a:off x="8153400" y="4625975"/>
            <a:ext cx="746125" cy="1393825"/>
            <a:chOff x="5136" y="2914"/>
            <a:chExt cx="470" cy="878"/>
          </a:xfrm>
        </p:grpSpPr>
        <p:sp>
          <p:nvSpPr>
            <p:cNvPr id="53264" name="Oval 24"/>
            <p:cNvSpPr>
              <a:spLocks noChangeArrowheads="1"/>
            </p:cNvSpPr>
            <p:nvPr/>
          </p:nvSpPr>
          <p:spPr bwMode="auto">
            <a:xfrm>
              <a:off x="5136" y="3312"/>
              <a:ext cx="432" cy="4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65" name="Line 26"/>
            <p:cNvSpPr>
              <a:spLocks noChangeShapeType="1"/>
            </p:cNvSpPr>
            <p:nvPr/>
          </p:nvSpPr>
          <p:spPr bwMode="auto">
            <a:xfrm flipV="1">
              <a:off x="5520" y="3552"/>
              <a:ext cx="81" cy="12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3266" name="Object 33"/>
            <p:cNvGraphicFramePr>
              <a:graphicFrameLocks noChangeAspect="1"/>
            </p:cNvGraphicFramePr>
            <p:nvPr/>
          </p:nvGraphicFramePr>
          <p:xfrm>
            <a:off x="5388" y="2914"/>
            <a:ext cx="218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82" name="公式" r:id="rId17" imgW="53163" imgH="152290" progId="Equation.3">
                    <p:embed/>
                  </p:oleObj>
                </mc:Choice>
                <mc:Fallback>
                  <p:oleObj name="公式" r:id="rId17" imgW="53163" imgH="152290" progId="Equation.3">
                    <p:embed/>
                    <p:pic>
                      <p:nvPicPr>
                        <p:cNvPr id="53266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8" y="2914"/>
                          <a:ext cx="218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1522" name="Object 34"/>
          <p:cNvGraphicFramePr>
            <a:graphicFrameLocks noChangeAspect="1"/>
          </p:cNvGraphicFramePr>
          <p:nvPr/>
        </p:nvGraphicFramePr>
        <p:xfrm>
          <a:off x="1752600" y="2133600"/>
          <a:ext cx="73914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3" name="公式" r:id="rId19" imgW="2628794" imgH="152290" progId="Equation.3">
                  <p:embed/>
                </p:oleObj>
              </mc:Choice>
              <mc:Fallback>
                <p:oleObj name="公式" r:id="rId19" imgW="2628794" imgH="152290" progId="Equation.3">
                  <p:embed/>
                  <p:pic>
                    <p:nvPicPr>
                      <p:cNvPr id="19152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133600"/>
                        <a:ext cx="73914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523" name="Object 35"/>
          <p:cNvGraphicFramePr>
            <a:graphicFrameLocks noChangeAspect="1"/>
          </p:cNvGraphicFramePr>
          <p:nvPr/>
        </p:nvGraphicFramePr>
        <p:xfrm>
          <a:off x="1752600" y="2743200"/>
          <a:ext cx="3157538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4" name="公式" r:id="rId21" imgW="1081969" imgH="365666" progId="Equation.3">
                  <p:embed/>
                </p:oleObj>
              </mc:Choice>
              <mc:Fallback>
                <p:oleObj name="公式" r:id="rId21" imgW="1081969" imgH="365666" progId="Equation.3">
                  <p:embed/>
                  <p:pic>
                    <p:nvPicPr>
                      <p:cNvPr id="19152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43200"/>
                        <a:ext cx="3157538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24" name="Text Box 36"/>
          <p:cNvSpPr txBox="1">
            <a:spLocks noChangeArrowheads="1"/>
          </p:cNvSpPr>
          <p:nvPr/>
        </p:nvSpPr>
        <p:spPr bwMode="auto">
          <a:xfrm>
            <a:off x="5105400" y="30480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称为留数定理</a:t>
            </a:r>
          </a:p>
        </p:txBody>
      </p:sp>
      <p:sp>
        <p:nvSpPr>
          <p:cNvPr id="191525" name="Text Box 37"/>
          <p:cNvSpPr txBox="1">
            <a:spLocks noChangeArrowheads="1"/>
          </p:cNvSpPr>
          <p:nvPr/>
        </p:nvSpPr>
        <p:spPr bwMode="auto">
          <a:xfrm>
            <a:off x="0" y="411480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如何求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a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-1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？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91526" name="Text Box 38"/>
          <p:cNvSpPr txBox="1">
            <a:spLocks noChangeArrowheads="1"/>
          </p:cNvSpPr>
          <p:nvPr/>
        </p:nvSpPr>
        <p:spPr bwMode="auto">
          <a:xfrm>
            <a:off x="3048000" y="41910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z</a:t>
            </a:r>
            <a:r>
              <a:rPr kumimoji="1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单极点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91527" name="Object 39"/>
          <p:cNvGraphicFramePr>
            <a:graphicFrameLocks noChangeAspect="1"/>
          </p:cNvGraphicFramePr>
          <p:nvPr/>
        </p:nvGraphicFramePr>
        <p:xfrm>
          <a:off x="0" y="4572000"/>
          <a:ext cx="54864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85" name="公式" r:id="rId23" imgW="2019335" imgH="358030" progId="Equation.3">
                  <p:embed/>
                </p:oleObj>
              </mc:Choice>
              <mc:Fallback>
                <p:oleObj name="公式" r:id="rId23" imgW="2019335" imgH="358030" progId="Equation.3">
                  <p:embed/>
                  <p:pic>
                    <p:nvPicPr>
                      <p:cNvPr id="19152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0"/>
                        <a:ext cx="54864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03070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710824"/>
            <a:ext cx="3260460" cy="1532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378" y="2424375"/>
            <a:ext cx="1759286" cy="8565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92999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单值函数：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279864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双值函数：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095" y="42155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支点的几何结构和拓扑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28184" y="707546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，∞为零点或奇点（与位相无关）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56587" y="268687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，∞ 支点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769" y="3350065"/>
            <a:ext cx="2348121" cy="11373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77826" y="3645024"/>
            <a:ext cx="32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两个</a:t>
            </a:r>
            <a:r>
              <a:rPr lang="zh-CN" altLang="en-US" dirty="0"/>
              <a:t>、</a:t>
            </a:r>
            <a:r>
              <a:rPr lang="zh-CN" altLang="en-US" dirty="0" smtClean="0"/>
              <a:t>∞ 支点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 r="19011"/>
          <a:stretch/>
        </p:blipFill>
        <p:spPr>
          <a:xfrm rot="16200000">
            <a:off x="3838636" y="4064930"/>
            <a:ext cx="1224134" cy="22383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23004" y="4870818"/>
            <a:ext cx="369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个、∞ 支点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7776" y="493546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多值函数：</a:t>
            </a:r>
            <a:endParaRPr lang="en-US" altLang="zh-CN" dirty="0" smtClean="0"/>
          </a:p>
          <a:p>
            <a:r>
              <a:rPr lang="zh-CN" altLang="en-US" dirty="0" smtClean="0"/>
              <a:t>四维流形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18955" y="3383416"/>
            <a:ext cx="28739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 flipH="1">
            <a:off x="2878594" y="3350065"/>
            <a:ext cx="14312" cy="26626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1375077" y="3710206"/>
            <a:ext cx="1362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拓扑变换</a:t>
            </a:r>
            <a:endParaRPr lang="zh-CN" altLang="en-US" dirty="0"/>
          </a:p>
        </p:txBody>
      </p:sp>
      <p:sp>
        <p:nvSpPr>
          <p:cNvPr id="22" name="左右箭头 21"/>
          <p:cNvSpPr/>
          <p:nvPr/>
        </p:nvSpPr>
        <p:spPr bwMode="auto">
          <a:xfrm rot="5400000">
            <a:off x="239220" y="3942739"/>
            <a:ext cx="1659878" cy="567353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47864" y="5910374"/>
            <a:ext cx="5556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https://</a:t>
            </a:r>
            <a:r>
              <a:rPr lang="en-US" altLang="zh-CN" dirty="0" err="1">
                <a:hlinkClick r:id="rId6"/>
              </a:rPr>
              <a:t>zhuanlan.zhihu.com</a:t>
            </a:r>
            <a:r>
              <a:rPr lang="en-US" altLang="zh-CN" dirty="0">
                <a:hlinkClick r:id="rId6"/>
              </a:rPr>
              <a:t>/p/214200642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18955" y="5988277"/>
            <a:ext cx="2873951" cy="24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文本框 26"/>
          <p:cNvSpPr txBox="1"/>
          <p:nvPr/>
        </p:nvSpPr>
        <p:spPr>
          <a:xfrm>
            <a:off x="107504" y="6244601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拓扑学入门：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329819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多值解析函数的物理意义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78607"/>
              </p:ext>
            </p:extLst>
          </p:nvPr>
        </p:nvGraphicFramePr>
        <p:xfrm>
          <a:off x="539552" y="1196752"/>
          <a:ext cx="1080120" cy="85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9" name="Equation" r:id="rId3" imgW="241200" imgH="190440" progId="Equation.DSMT4">
                  <p:embed/>
                </p:oleObj>
              </mc:Choice>
              <mc:Fallback>
                <p:oleObj name="Equation" r:id="rId3" imgW="241200" imgH="1904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196752"/>
                        <a:ext cx="1080120" cy="85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 bwMode="auto">
          <a:xfrm>
            <a:off x="1979712" y="1700808"/>
            <a:ext cx="17281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/>
        </p:nvSpPr>
        <p:spPr>
          <a:xfrm>
            <a:off x="4090965" y="1375969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3528" y="266589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位相调制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 bwMode="auto">
          <a:xfrm>
            <a:off x="1079612" y="3231203"/>
            <a:ext cx="360040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365" y="422108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贝利位相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54452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非厄米量子力学</a:t>
            </a:r>
            <a:endParaRPr lang="zh-CN" altLang="en-US" dirty="0"/>
          </a:p>
        </p:txBody>
      </p:sp>
      <p:sp>
        <p:nvSpPr>
          <p:cNvPr id="10" name="右大括号 9"/>
          <p:cNvSpPr/>
          <p:nvPr/>
        </p:nvSpPr>
        <p:spPr bwMode="auto">
          <a:xfrm>
            <a:off x="3550876" y="2458914"/>
            <a:ext cx="900100" cy="3496743"/>
          </a:xfrm>
          <a:prstGeom prst="rightBrace">
            <a:avLst>
              <a:gd name="adj1" fmla="val 43358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0965" y="3427658"/>
            <a:ext cx="2213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量子力学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的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复数本质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83182"/>
              </p:ext>
            </p:extLst>
          </p:nvPr>
        </p:nvGraphicFramePr>
        <p:xfrm>
          <a:off x="581025" y="1884363"/>
          <a:ext cx="85248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00"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025" y="1884363"/>
                        <a:ext cx="852488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597635" y="2938815"/>
            <a:ext cx="2667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多能带系统</a:t>
            </a:r>
            <a:endParaRPr lang="zh-CN" altLang="en-US" dirty="0"/>
          </a:p>
        </p:txBody>
      </p:sp>
      <p:sp>
        <p:nvSpPr>
          <p:cNvPr id="20" name="上下箭头 19"/>
          <p:cNvSpPr/>
          <p:nvPr/>
        </p:nvSpPr>
        <p:spPr bwMode="auto">
          <a:xfrm>
            <a:off x="7566316" y="1411022"/>
            <a:ext cx="432048" cy="132424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71650" y="82624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多值函数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803376" y="8452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量子力学</a:t>
            </a:r>
            <a:endParaRPr lang="en-US" altLang="zh-CN" dirty="0"/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6155292" y="84526"/>
            <a:ext cx="72008" cy="6686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上下箭头 24"/>
          <p:cNvSpPr/>
          <p:nvPr/>
        </p:nvSpPr>
        <p:spPr bwMode="auto">
          <a:xfrm>
            <a:off x="7590125" y="3727143"/>
            <a:ext cx="432048" cy="132424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71650" y="5051383"/>
            <a:ext cx="1955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流形</a:t>
            </a:r>
            <a:endParaRPr lang="en-US" altLang="zh-CN" dirty="0"/>
          </a:p>
          <a:p>
            <a:pPr algn="ctr"/>
            <a:r>
              <a:rPr lang="zh-CN" altLang="en-US" dirty="0" smtClean="0"/>
              <a:t>纤维丛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微分几何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264145"/>
      </p:ext>
    </p:extLst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多值解析函数</a:t>
            </a:r>
            <a:r>
              <a:rPr lang="en-US" altLang="zh-CN" dirty="0" smtClean="0"/>
              <a:t>@</a:t>
            </a:r>
            <a:r>
              <a:rPr lang="zh-CN" altLang="en-US" dirty="0" smtClean="0"/>
              <a:t>实变函数积分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7504" y="177281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当复变函数退化为实变函数时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4094" y="2780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多值函数表现为</a:t>
            </a:r>
            <a:r>
              <a:rPr lang="zh-CN" altLang="en-US" dirty="0" smtClean="0">
                <a:solidFill>
                  <a:srgbClr val="FF0000"/>
                </a:solidFill>
              </a:rPr>
              <a:t>主值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n=0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100766"/>
              </p:ext>
            </p:extLst>
          </p:nvPr>
        </p:nvGraphicFramePr>
        <p:xfrm>
          <a:off x="6084168" y="3820659"/>
          <a:ext cx="2147786" cy="180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70" name="Equation" r:id="rId3" imgW="634680" imgH="533160" progId="Equation.DSMT4">
                  <p:embed/>
                </p:oleObj>
              </mc:Choice>
              <mc:Fallback>
                <p:oleObj name="Equation" r:id="rId3" imgW="6346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4168" y="3820659"/>
                        <a:ext cx="2147786" cy="180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124715"/>
              </p:ext>
            </p:extLst>
          </p:nvPr>
        </p:nvGraphicFramePr>
        <p:xfrm>
          <a:off x="138165" y="3820659"/>
          <a:ext cx="3608387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71" name="Equation" r:id="rId5" imgW="1066680" imgH="533160" progId="Equation.DSMT4">
                  <p:embed/>
                </p:oleObj>
              </mc:Choice>
              <mc:Fallback>
                <p:oleObj name="Equation" r:id="rId5" imgW="1066680" imgH="5331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165" y="3820659"/>
                        <a:ext cx="3608387" cy="180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 bwMode="auto">
          <a:xfrm>
            <a:off x="4211960" y="4653136"/>
            <a:ext cx="1224136" cy="55079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723467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40906" y="175119"/>
            <a:ext cx="453109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围道积分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基础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模式：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278593" y="908720"/>
            <a:ext cx="263722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zh-CN" altLang="en-US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有理分式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51520" y="2506417"/>
            <a:ext cx="5472608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三角函数（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0,2π</a:t>
            </a:r>
            <a:r>
              <a:rPr lang="zh-CN" altLang="en-US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71240" y="1697172"/>
            <a:ext cx="4084736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 b="1" noProof="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</a:t>
            </a:r>
            <a:r>
              <a:rPr lang="en-US" altLang="zh-CN" sz="3600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F(x)e</a:t>
            </a:r>
            <a:r>
              <a:rPr lang="en-US" altLang="zh-CN" sz="3600" b="1" baseline="30000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imx</a:t>
            </a:r>
            <a:endParaRPr kumimoji="1" lang="en-US" altLang="zh-CN" sz="3600" b="1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3808" y="1263305"/>
            <a:ext cx="1633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 smtClean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(-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</a:t>
            </a:r>
            <a:r>
              <a:rPr lang="en-US" altLang="zh-CN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,+</a:t>
            </a:r>
            <a:r>
              <a:rPr lang="zh-CN" altLang="en-US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</a:t>
            </a:r>
            <a:r>
              <a:rPr lang="en-US" altLang="zh-CN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 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5796136" y="175119"/>
            <a:ext cx="2046109" cy="1899634"/>
            <a:chOff x="3643" y="2496"/>
            <a:chExt cx="1652" cy="1440"/>
          </a:xfrm>
        </p:grpSpPr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Rectangle 30"/>
            <p:cNvSpPr>
              <a:spLocks noChangeArrowheads="1"/>
            </p:cNvSpPr>
            <p:nvPr/>
          </p:nvSpPr>
          <p:spPr bwMode="auto">
            <a:xfrm>
              <a:off x="393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32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3" name="Object 33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009" name="公式" r:id="rId3" imgW="91440" imgH="152290" progId="Equation.3">
                    <p:embed/>
                  </p:oleObj>
                </mc:Choice>
                <mc:Fallback>
                  <p:oleObj name="公式" r:id="rId3" imgW="91440" imgH="152290" progId="Equation.3">
                    <p:embed/>
                    <p:pic>
                      <p:nvPicPr>
                        <p:cNvPr id="13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Oval 35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36"/>
            <p:cNvSpPr txBox="1">
              <a:spLocks noChangeArrowheads="1"/>
            </p:cNvSpPr>
            <p:nvPr/>
          </p:nvSpPr>
          <p:spPr bwMode="auto">
            <a:xfrm>
              <a:off x="4416" y="3312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7" name="Text Box 37"/>
            <p:cNvSpPr txBox="1">
              <a:spLocks noChangeArrowheads="1"/>
            </p:cNvSpPr>
            <p:nvPr/>
          </p:nvSpPr>
          <p:spPr bwMode="auto">
            <a:xfrm>
              <a:off x="3643" y="3446"/>
              <a:ext cx="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4994" y="3408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6152453" y="2264716"/>
            <a:ext cx="1426827" cy="1456386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 flipH="1" flipV="1">
            <a:off x="7407509" y="2506417"/>
            <a:ext cx="118902" cy="1899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6432253" y="2700521"/>
            <a:ext cx="9348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R=1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271240" y="3532405"/>
            <a:ext cx="5472608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4.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实轴上有奇点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50" y="4437112"/>
            <a:ext cx="3163103" cy="21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9967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4" grpId="0" build="p" autoUpdateAnimBg="0"/>
      <p:bldP spid="5" grpId="0" build="p" autoUpdateAnimBg="0"/>
      <p:bldP spid="25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404664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留数定理解决实变函数积分的过程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999" y="1412776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构建围道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2348880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计算围道非实数部分的极限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108" y="3645024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3. 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化简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围道实数部分的极限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624" y="2933655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多数情况下，极限为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0.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528" y="4653136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计算留数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528" y="5650189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求得积分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421481"/>
              </p:ext>
            </p:extLst>
          </p:nvPr>
        </p:nvGraphicFramePr>
        <p:xfrm>
          <a:off x="2927269" y="4642077"/>
          <a:ext cx="1020701" cy="680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5" name="Equation" r:id="rId3" imgW="266400" imgH="177480" progId="Equation.DSMT4">
                  <p:embed/>
                </p:oleObj>
              </mc:Choice>
              <mc:Fallback>
                <p:oleObj name="Equation" r:id="rId3" imgW="266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7269" y="4642077"/>
                        <a:ext cx="1020701" cy="680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 bwMode="auto">
          <a:xfrm>
            <a:off x="2843808" y="5805264"/>
            <a:ext cx="110416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等号 10"/>
          <p:cNvSpPr/>
          <p:nvPr/>
        </p:nvSpPr>
        <p:spPr bwMode="auto">
          <a:xfrm>
            <a:off x="4139952" y="5942576"/>
            <a:ext cx="360040" cy="292388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16016" y="5805264"/>
            <a:ext cx="1080120" cy="5673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701656"/>
      </p:ext>
    </p:extLst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24725"/>
              </p:ext>
            </p:extLst>
          </p:nvPr>
        </p:nvGraphicFramePr>
        <p:xfrm>
          <a:off x="1689100" y="1227138"/>
          <a:ext cx="11144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4" name="Equation" r:id="rId3" imgW="279360" imgH="203040" progId="Equation.DSMT4">
                  <p:embed/>
                </p:oleObj>
              </mc:Choice>
              <mc:Fallback>
                <p:oleObj name="Equation" r:id="rId3" imgW="27936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9100" y="1227138"/>
                        <a:ext cx="1114425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96664"/>
              </p:ext>
            </p:extLst>
          </p:nvPr>
        </p:nvGraphicFramePr>
        <p:xfrm>
          <a:off x="617916" y="2599579"/>
          <a:ext cx="28336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5" name="Equation" r:id="rId5" imgW="711000" imgH="203040" progId="Equation.DSMT4">
                  <p:embed/>
                </p:oleObj>
              </mc:Choice>
              <mc:Fallback>
                <p:oleObj name="Equation" r:id="rId5" imgW="71100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916" y="2599579"/>
                        <a:ext cx="2833688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97437"/>
              </p:ext>
            </p:extLst>
          </p:nvPr>
        </p:nvGraphicFramePr>
        <p:xfrm>
          <a:off x="971600" y="3861048"/>
          <a:ext cx="1063160" cy="131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6" name="Equation" r:id="rId7" imgW="164880" imgH="203040" progId="Equation.DSMT4">
                  <p:embed/>
                </p:oleObj>
              </mc:Choice>
              <mc:Fallback>
                <p:oleObj name="Equation" r:id="rId7" imgW="164880" imgH="203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600" y="3861048"/>
                        <a:ext cx="1063160" cy="1311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大括号 4"/>
          <p:cNvSpPr/>
          <p:nvPr/>
        </p:nvSpPr>
        <p:spPr bwMode="auto">
          <a:xfrm>
            <a:off x="5148064" y="1345123"/>
            <a:ext cx="611222" cy="2160240"/>
          </a:xfrm>
          <a:prstGeom prst="rightBrace">
            <a:avLst>
              <a:gd name="adj1" fmla="val 88357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8890" y="2132855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多值函数</a:t>
            </a:r>
            <a:endParaRPr lang="zh-CN" altLang="en-US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0906" y="175119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围道积分进阶模式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1604" y="1891693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(</a:t>
            </a:r>
            <a:r>
              <a:rPr lang="en-US" altLang="zh-CN" sz="4000" dirty="0" smtClean="0"/>
              <a:t>0</a:t>
            </a:r>
            <a:r>
              <a:rPr lang="zh-CN" altLang="en-US" sz="4000" dirty="0" smtClean="0"/>
              <a:t>，∞</a:t>
            </a:r>
            <a:r>
              <a:rPr lang="en-US" altLang="zh-CN" sz="4000" dirty="0" smtClean="0"/>
              <a:t>)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689046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40906" y="175119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围道积分进阶模式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7504" y="836712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3789040"/>
            <a:ext cx="2619100" cy="2455406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77926"/>
              </p:ext>
            </p:extLst>
          </p:nvPr>
        </p:nvGraphicFramePr>
        <p:xfrm>
          <a:off x="2519460" y="696218"/>
          <a:ext cx="35290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3" name="Equation" r:id="rId4" imgW="1739880" imgH="393480" progId="Equation.DSMT4">
                  <p:embed/>
                </p:oleObj>
              </mc:Choice>
              <mc:Fallback>
                <p:oleObj name="Equation" r:id="rId4" imgW="1739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9460" y="696218"/>
                        <a:ext cx="3529013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71076"/>
              </p:ext>
            </p:extLst>
          </p:nvPr>
        </p:nvGraphicFramePr>
        <p:xfrm>
          <a:off x="294113" y="2237696"/>
          <a:ext cx="8836619" cy="975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4" name="Equation" r:id="rId6" imgW="3797280" imgH="419040" progId="Equation.DSMT4">
                  <p:embed/>
                </p:oleObj>
              </mc:Choice>
              <mc:Fallback>
                <p:oleObj name="Equation" r:id="rId6" imgW="37972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4113" y="2237696"/>
                        <a:ext cx="8836619" cy="975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7504" y="1582680"/>
            <a:ext cx="446449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解：当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绕零点转一圈后，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085469"/>
              </p:ext>
            </p:extLst>
          </p:nvPr>
        </p:nvGraphicFramePr>
        <p:xfrm>
          <a:off x="4283967" y="1607784"/>
          <a:ext cx="4698426" cy="518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5" name="Equation" r:id="rId8" imgW="1841400" imgH="203040" progId="Equation.DSMT4">
                  <p:embed/>
                </p:oleObj>
              </mc:Choice>
              <mc:Fallback>
                <p:oleObj name="Equation" r:id="rId8" imgW="1841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83967" y="1607784"/>
                        <a:ext cx="4698426" cy="518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333168"/>
              </p:ext>
            </p:extLst>
          </p:nvPr>
        </p:nvGraphicFramePr>
        <p:xfrm>
          <a:off x="220216" y="3088258"/>
          <a:ext cx="49355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6" name="Equation" r:id="rId10" imgW="2120760" imgH="355320" progId="Equation.DSMT4">
                  <p:embed/>
                </p:oleObj>
              </mc:Choice>
              <mc:Fallback>
                <p:oleObj name="Equation" r:id="rId10" imgW="2120760" imgH="3553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216" y="3088258"/>
                        <a:ext cx="4935538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008736"/>
              </p:ext>
            </p:extLst>
          </p:nvPr>
        </p:nvGraphicFramePr>
        <p:xfrm>
          <a:off x="107504" y="3789040"/>
          <a:ext cx="6118225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7" name="Equation" r:id="rId12" imgW="2628720" imgH="888840" progId="Equation.DSMT4">
                  <p:embed/>
                </p:oleObj>
              </mc:Choice>
              <mc:Fallback>
                <p:oleObj name="Equation" r:id="rId12" imgW="2628720" imgH="8888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7504" y="3789040"/>
                        <a:ext cx="6118225" cy="206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87059"/>
              </p:ext>
            </p:extLst>
          </p:nvPr>
        </p:nvGraphicFramePr>
        <p:xfrm>
          <a:off x="220216" y="5822522"/>
          <a:ext cx="23653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8" name="Equation" r:id="rId14" imgW="1015920" imgH="419040" progId="Equation.DSMT4">
                  <p:embed/>
                </p:oleObj>
              </mc:Choice>
              <mc:Fallback>
                <p:oleObj name="Equation" r:id="rId14" imgW="101592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216" y="5822522"/>
                        <a:ext cx="2365375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426308"/>
              </p:ext>
            </p:extLst>
          </p:nvPr>
        </p:nvGraphicFramePr>
        <p:xfrm>
          <a:off x="3078944" y="5959704"/>
          <a:ext cx="2098675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79" name="Equation" r:id="rId16" imgW="901440" imgH="317160" progId="Equation.DSMT4">
                  <p:embed/>
                </p:oleObj>
              </mc:Choice>
              <mc:Fallback>
                <p:oleObj name="Equation" r:id="rId16" imgW="901440" imgH="31716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78944" y="5959704"/>
                        <a:ext cx="2098675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5277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43820" y="401142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00" y="3353470"/>
            <a:ext cx="2619100" cy="2455406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970875"/>
              </p:ext>
            </p:extLst>
          </p:nvPr>
        </p:nvGraphicFramePr>
        <p:xfrm>
          <a:off x="2555776" y="260648"/>
          <a:ext cx="35290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48" name="Equation" r:id="rId4" imgW="1739880" imgH="393480" progId="Equation.DSMT4">
                  <p:embed/>
                </p:oleObj>
              </mc:Choice>
              <mc:Fallback>
                <p:oleObj name="Equation" r:id="rId4" imgW="1739880" imgH="393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5776" y="260648"/>
                        <a:ext cx="3529013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624722"/>
              </p:ext>
            </p:extLst>
          </p:nvPr>
        </p:nvGraphicFramePr>
        <p:xfrm>
          <a:off x="143820" y="1177903"/>
          <a:ext cx="8836619" cy="975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49" name="Equation" r:id="rId6" imgW="3797280" imgH="419040" progId="Equation.DSMT4">
                  <p:embed/>
                </p:oleObj>
              </mc:Choice>
              <mc:Fallback>
                <p:oleObj name="Equation" r:id="rId6" imgW="3797280" imgH="419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820" y="1177903"/>
                        <a:ext cx="8836619" cy="975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6650668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270834"/>
              </p:ext>
            </p:extLst>
          </p:nvPr>
        </p:nvGraphicFramePr>
        <p:xfrm>
          <a:off x="107504" y="244231"/>
          <a:ext cx="8836025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4" name="Equation" r:id="rId3" imgW="3797280" imgH="634680" progId="Equation.DSMT4">
                  <p:embed/>
                </p:oleObj>
              </mc:Choice>
              <mc:Fallback>
                <p:oleObj name="Equation" r:id="rId3" imgW="3797280" imgH="6346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244231"/>
                        <a:ext cx="8836025" cy="147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乘号 2"/>
          <p:cNvSpPr/>
          <p:nvPr/>
        </p:nvSpPr>
        <p:spPr bwMode="auto">
          <a:xfrm>
            <a:off x="3419872" y="332656"/>
            <a:ext cx="1800200" cy="72008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乘号 3"/>
          <p:cNvSpPr/>
          <p:nvPr/>
        </p:nvSpPr>
        <p:spPr bwMode="auto">
          <a:xfrm>
            <a:off x="7343800" y="244231"/>
            <a:ext cx="1800200" cy="72008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9672" y="1794992"/>
            <a:ext cx="446449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f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(-1)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为一阶奇点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851077"/>
              </p:ext>
            </p:extLst>
          </p:nvPr>
        </p:nvGraphicFramePr>
        <p:xfrm>
          <a:off x="-4122" y="2323224"/>
          <a:ext cx="881628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5" name="Equation" r:id="rId5" imgW="3251160" imgH="291960" progId="Equation.DSMT4">
                  <p:embed/>
                </p:oleObj>
              </mc:Choice>
              <mc:Fallback>
                <p:oleObj name="Equation" r:id="rId5" imgW="32511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122" y="2323224"/>
                        <a:ext cx="8816283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5215"/>
              </p:ext>
            </p:extLst>
          </p:nvPr>
        </p:nvGraphicFramePr>
        <p:xfrm>
          <a:off x="92075" y="3068638"/>
          <a:ext cx="527685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6" name="Equation" r:id="rId7" imgW="1879560" imgH="419040" progId="Equation.DSMT4">
                  <p:embed/>
                </p:oleObj>
              </mc:Choice>
              <mc:Fallback>
                <p:oleObj name="Equation" r:id="rId7" imgW="187956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075" y="3068638"/>
                        <a:ext cx="5276850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568876"/>
              </p:ext>
            </p:extLst>
          </p:nvPr>
        </p:nvGraphicFramePr>
        <p:xfrm>
          <a:off x="126094" y="4246563"/>
          <a:ext cx="6964449" cy="1013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7" name="Equation" r:id="rId9" imgW="2882880" imgH="419040" progId="Equation.DSMT4">
                  <p:embed/>
                </p:oleObj>
              </mc:Choice>
              <mc:Fallback>
                <p:oleObj name="Equation" r:id="rId9" imgW="2882880" imgH="419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6094" y="4246563"/>
                        <a:ext cx="6964449" cy="1013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187914"/>
              </p:ext>
            </p:extLst>
          </p:nvPr>
        </p:nvGraphicFramePr>
        <p:xfrm>
          <a:off x="683568" y="5517232"/>
          <a:ext cx="4282058" cy="98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8" name="Equation" r:id="rId11" imgW="1714320" imgH="393480" progId="Equation.DSMT4">
                  <p:embed/>
                </p:oleObj>
              </mc:Choice>
              <mc:Fallback>
                <p:oleObj name="Equation" r:id="rId11" imgW="1714320" imgH="393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568" y="5517232"/>
                        <a:ext cx="4282058" cy="984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51262"/>
              </p:ext>
            </p:extLst>
          </p:nvPr>
        </p:nvGraphicFramePr>
        <p:xfrm>
          <a:off x="5699343" y="5757295"/>
          <a:ext cx="162097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9" name="Equation" r:id="rId13" imgW="571320" imgH="177480" progId="Equation.DSMT4">
                  <p:embed/>
                </p:oleObj>
              </mc:Choice>
              <mc:Fallback>
                <p:oleObj name="Equation" r:id="rId13" imgW="571320" imgH="177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99343" y="5757295"/>
                        <a:ext cx="1620971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718824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209258"/>
              </p:ext>
            </p:extLst>
          </p:nvPr>
        </p:nvGraphicFramePr>
        <p:xfrm>
          <a:off x="611560" y="116632"/>
          <a:ext cx="4282058" cy="98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0" name="Equation" r:id="rId3" imgW="1714320" imgH="393480" progId="Equation.DSMT4">
                  <p:embed/>
                </p:oleObj>
              </mc:Choice>
              <mc:Fallback>
                <p:oleObj name="Equation" r:id="rId3" imgW="171432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16632"/>
                        <a:ext cx="4282058" cy="984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569787"/>
              </p:ext>
            </p:extLst>
          </p:nvPr>
        </p:nvGraphicFramePr>
        <p:xfrm>
          <a:off x="755576" y="1340768"/>
          <a:ext cx="1123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1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576" y="1340768"/>
                        <a:ext cx="1123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4792854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Line 2"/>
          <p:cNvSpPr>
            <a:spLocks noChangeShapeType="1"/>
          </p:cNvSpPr>
          <p:nvPr/>
        </p:nvSpPr>
        <p:spPr bwMode="auto">
          <a:xfrm flipH="1">
            <a:off x="0" y="2819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2541" name="Object 29"/>
          <p:cNvGraphicFramePr>
            <a:graphicFrameLocks noChangeAspect="1"/>
          </p:cNvGraphicFramePr>
          <p:nvPr/>
        </p:nvGraphicFramePr>
        <p:xfrm>
          <a:off x="228600" y="0"/>
          <a:ext cx="5486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3" name="公式" r:id="rId3" imgW="2019335" imgH="358030" progId="Equation.3">
                  <p:embed/>
                </p:oleObj>
              </mc:Choice>
              <mc:Fallback>
                <p:oleObj name="公式" r:id="rId3" imgW="2019335" imgH="358030" progId="Equation.3">
                  <p:embed/>
                  <p:pic>
                    <p:nvPicPr>
                      <p:cNvPr id="19254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5486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2" name="Object 30"/>
          <p:cNvGraphicFramePr>
            <a:graphicFrameLocks noChangeAspect="1"/>
          </p:cNvGraphicFramePr>
          <p:nvPr/>
        </p:nvGraphicFramePr>
        <p:xfrm>
          <a:off x="0" y="1143000"/>
          <a:ext cx="75152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4" name="公式" r:id="rId5" imgW="2796363" imgH="167561" progId="Equation.3">
                  <p:embed/>
                </p:oleObj>
              </mc:Choice>
              <mc:Fallback>
                <p:oleObj name="公式" r:id="rId5" imgW="2796363" imgH="167561" progId="Equation.3">
                  <p:embed/>
                  <p:pic>
                    <p:nvPicPr>
                      <p:cNvPr id="19254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751522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3" name="Object 31"/>
          <p:cNvGraphicFramePr>
            <a:graphicFrameLocks noChangeAspect="1"/>
          </p:cNvGraphicFramePr>
          <p:nvPr/>
        </p:nvGraphicFramePr>
        <p:xfrm>
          <a:off x="304800" y="1828800"/>
          <a:ext cx="37338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5" name="公式" r:id="rId7" imgW="1241883" imgH="213376" progId="Equation.3">
                  <p:embed/>
                </p:oleObj>
              </mc:Choice>
              <mc:Fallback>
                <p:oleObj name="公式" r:id="rId7" imgW="1241883" imgH="213376" progId="Equation.3">
                  <p:embed/>
                  <p:pic>
                    <p:nvPicPr>
                      <p:cNvPr id="19254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28800"/>
                        <a:ext cx="37338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44" name="Text Box 32"/>
          <p:cNvSpPr txBox="1">
            <a:spLocks noChangeArrowheads="1"/>
          </p:cNvSpPr>
          <p:nvPr/>
        </p:nvSpPr>
        <p:spPr bwMode="auto">
          <a:xfrm>
            <a:off x="0" y="29718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</a:p>
        </p:txBody>
      </p:sp>
      <p:graphicFrame>
        <p:nvGraphicFramePr>
          <p:cNvPr id="192545" name="Object 33"/>
          <p:cNvGraphicFramePr>
            <a:graphicFrameLocks noChangeAspect="1"/>
          </p:cNvGraphicFramePr>
          <p:nvPr/>
        </p:nvGraphicFramePr>
        <p:xfrm>
          <a:off x="914400" y="2971800"/>
          <a:ext cx="2262188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6" name="公式" r:id="rId9" imgW="723865" imgH="342759" progId="Equation.3">
                  <p:embed/>
                </p:oleObj>
              </mc:Choice>
              <mc:Fallback>
                <p:oleObj name="公式" r:id="rId9" imgW="723865" imgH="342759" progId="Equation.3">
                  <p:embed/>
                  <p:pic>
                    <p:nvPicPr>
                      <p:cNvPr id="19254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2262188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6" name="Object 34"/>
          <p:cNvGraphicFramePr>
            <a:graphicFrameLocks noChangeAspect="1"/>
          </p:cNvGraphicFramePr>
          <p:nvPr/>
        </p:nvGraphicFramePr>
        <p:xfrm>
          <a:off x="381000" y="4495800"/>
          <a:ext cx="3303588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7" name="公式" r:id="rId11" imgW="1089625" imgH="342759" progId="Equation.3">
                  <p:embed/>
                </p:oleObj>
              </mc:Choice>
              <mc:Fallback>
                <p:oleObj name="公式" r:id="rId11" imgW="1089625" imgH="342759" progId="Equation.3">
                  <p:embed/>
                  <p:pic>
                    <p:nvPicPr>
                      <p:cNvPr id="19254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95800"/>
                        <a:ext cx="3303588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7" name="Object 35"/>
          <p:cNvGraphicFramePr>
            <a:graphicFrameLocks noChangeAspect="1"/>
          </p:cNvGraphicFramePr>
          <p:nvPr/>
        </p:nvGraphicFramePr>
        <p:xfrm>
          <a:off x="7162800" y="4419600"/>
          <a:ext cx="1292225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8" name="公式" r:id="rId13" imgW="381071" imgH="358030" progId="Equation.3">
                  <p:embed/>
                </p:oleObj>
              </mc:Choice>
              <mc:Fallback>
                <p:oleObj name="公式" r:id="rId13" imgW="381071" imgH="358030" progId="Equation.3">
                  <p:embed/>
                  <p:pic>
                    <p:nvPicPr>
                      <p:cNvPr id="19254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19600"/>
                        <a:ext cx="1292225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48" name="Object 36"/>
          <p:cNvGraphicFramePr>
            <a:graphicFrameLocks noChangeAspect="1"/>
          </p:cNvGraphicFramePr>
          <p:nvPr/>
        </p:nvGraphicFramePr>
        <p:xfrm>
          <a:off x="3649663" y="4495800"/>
          <a:ext cx="362585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9" name="公式" r:id="rId15" imgW="1204031" imgH="342759" progId="Equation.3">
                  <p:embed/>
                </p:oleObj>
              </mc:Choice>
              <mc:Fallback>
                <p:oleObj name="公式" r:id="rId15" imgW="1204031" imgH="342759" progId="Equation.3">
                  <p:embed/>
                  <p:pic>
                    <p:nvPicPr>
                      <p:cNvPr id="19254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4495800"/>
                        <a:ext cx="362585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347864" y="3318481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Q</a:t>
            </a:r>
            <a:r>
              <a:rPr lang="zh-CN" altLang="en-US" dirty="0" smtClean="0"/>
              <a:t>解析，</a:t>
            </a:r>
            <a:r>
              <a:rPr lang="en-US" altLang="zh-CN" dirty="0" smtClean="0"/>
              <a:t>z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是</a:t>
            </a:r>
            <a:r>
              <a:rPr lang="en-US" altLang="zh-CN" dirty="0" smtClean="0"/>
              <a:t>Q</a:t>
            </a:r>
            <a:r>
              <a:rPr lang="zh-CN" altLang="en-US" dirty="0" smtClean="0"/>
              <a:t>的一阶零点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6258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012374"/>
              </p:ext>
            </p:extLst>
          </p:nvPr>
        </p:nvGraphicFramePr>
        <p:xfrm>
          <a:off x="755576" y="332656"/>
          <a:ext cx="4282058" cy="98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5" name="Equation" r:id="rId3" imgW="1714320" imgH="393480" progId="Equation.DSMT4">
                  <p:embed/>
                </p:oleObj>
              </mc:Choice>
              <mc:Fallback>
                <p:oleObj name="Equation" r:id="rId3" imgW="171432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332656"/>
                        <a:ext cx="4282058" cy="984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876496"/>
              </p:ext>
            </p:extLst>
          </p:nvPr>
        </p:nvGraphicFramePr>
        <p:xfrm>
          <a:off x="5771351" y="572719"/>
          <a:ext cx="162097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6" name="Equation" r:id="rId5" imgW="571320" imgH="177480" progId="Equation.DSMT4">
                  <p:embed/>
                </p:oleObj>
              </mc:Choice>
              <mc:Fallback>
                <p:oleObj name="Equation" r:id="rId5" imgW="571320" imgH="177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1351" y="572719"/>
                        <a:ext cx="1620971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586002"/>
              </p:ext>
            </p:extLst>
          </p:nvPr>
        </p:nvGraphicFramePr>
        <p:xfrm>
          <a:off x="755576" y="1484784"/>
          <a:ext cx="2611575" cy="58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7" name="Equation" r:id="rId7" imgW="914400" imgH="203040" progId="Equation.DSMT4">
                  <p:embed/>
                </p:oleObj>
              </mc:Choice>
              <mc:Fallback>
                <p:oleObj name="Equation" r:id="rId7" imgW="914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576" y="1484784"/>
                        <a:ext cx="2611575" cy="58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46178"/>
              </p:ext>
            </p:extLst>
          </p:nvPr>
        </p:nvGraphicFramePr>
        <p:xfrm>
          <a:off x="4139952" y="1316839"/>
          <a:ext cx="2719388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8" name="Equation" r:id="rId9" imgW="952200" imgH="393480" progId="Equation.DSMT4">
                  <p:embed/>
                </p:oleObj>
              </mc:Choice>
              <mc:Fallback>
                <p:oleObj name="Equation" r:id="rId9" imgW="95220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9952" y="1316839"/>
                        <a:ext cx="2719388" cy="112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9552" y="2388433"/>
            <a:ext cx="6480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令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42818"/>
              </p:ext>
            </p:extLst>
          </p:nvPr>
        </p:nvGraphicFramePr>
        <p:xfrm>
          <a:off x="1323814" y="2326520"/>
          <a:ext cx="1123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9" name="Equation" r:id="rId11" imgW="393480" imgH="203040" progId="Equation.DSMT4">
                  <p:embed/>
                </p:oleObj>
              </mc:Choice>
              <mc:Fallback>
                <p:oleObj name="Equation" r:id="rId11" imgW="39348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3814" y="2326520"/>
                        <a:ext cx="1123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090582"/>
              </p:ext>
            </p:extLst>
          </p:nvPr>
        </p:nvGraphicFramePr>
        <p:xfrm>
          <a:off x="432549" y="2922678"/>
          <a:ext cx="61214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0" name="Equation" r:id="rId13" imgW="2450880" imgH="495000" progId="Equation.DSMT4">
                  <p:embed/>
                </p:oleObj>
              </mc:Choice>
              <mc:Fallback>
                <p:oleObj name="Equation" r:id="rId13" imgW="2450880" imgH="4950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2549" y="2922678"/>
                        <a:ext cx="61214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03362" y="4041052"/>
            <a:ext cx="6480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令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447943"/>
              </p:ext>
            </p:extLst>
          </p:nvPr>
        </p:nvGraphicFramePr>
        <p:xfrm>
          <a:off x="1032504" y="3849881"/>
          <a:ext cx="905747" cy="82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1" name="Equation" r:id="rId15" imgW="431640" imgH="393480" progId="Equation.DSMT4">
                  <p:embed/>
                </p:oleObj>
              </mc:Choice>
              <mc:Fallback>
                <p:oleObj name="Equation" r:id="rId15" imgW="431640" imgH="39348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32504" y="3849881"/>
                        <a:ext cx="905747" cy="82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004010"/>
              </p:ext>
            </p:extLst>
          </p:nvPr>
        </p:nvGraphicFramePr>
        <p:xfrm>
          <a:off x="565361" y="4667889"/>
          <a:ext cx="466248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2" name="Equation" r:id="rId17" imgW="1866600" imgH="419040" progId="Equation.DSMT4">
                  <p:embed/>
                </p:oleObj>
              </mc:Choice>
              <mc:Fallback>
                <p:oleObj name="Equation" r:id="rId17" imgW="186660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5361" y="4667889"/>
                        <a:ext cx="4662488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247057"/>
              </p:ext>
            </p:extLst>
          </p:nvPr>
        </p:nvGraphicFramePr>
        <p:xfrm>
          <a:off x="5771351" y="4838357"/>
          <a:ext cx="10080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3" name="Equation" r:id="rId19" imgW="355320" imgH="203040" progId="Equation.DSMT4">
                  <p:embed/>
                </p:oleObj>
              </mc:Choice>
              <mc:Fallback>
                <p:oleObj name="Equation" r:id="rId19" imgW="355320" imgH="203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71351" y="4838357"/>
                        <a:ext cx="1008062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4529" y="5823365"/>
            <a:ext cx="4732430" cy="1051651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825413"/>
              </p:ext>
            </p:extLst>
          </p:nvPr>
        </p:nvGraphicFramePr>
        <p:xfrm>
          <a:off x="5651500" y="5986463"/>
          <a:ext cx="10064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4" name="Equation" r:id="rId22" imgW="355320" imgH="177480" progId="Equation.DSMT4">
                  <p:embed/>
                </p:oleObj>
              </mc:Choice>
              <mc:Fallback>
                <p:oleObj name="Equation" r:id="rId22" imgW="355320" imgH="17748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51500" y="5986463"/>
                        <a:ext cx="100647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110722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71812" y="401142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例：计算积分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97079"/>
              </p:ext>
            </p:extLst>
          </p:nvPr>
        </p:nvGraphicFramePr>
        <p:xfrm>
          <a:off x="2497138" y="260350"/>
          <a:ext cx="35020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0" name="Equation" r:id="rId3" imgW="1726920" imgH="393480" progId="Equation.DSMT4">
                  <p:embed/>
                </p:oleObj>
              </mc:Choice>
              <mc:Fallback>
                <p:oleObj name="Equation" r:id="rId3" imgW="1726920" imgH="393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260350"/>
                        <a:ext cx="3502025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92" y="1340768"/>
            <a:ext cx="3672408" cy="3798319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451495"/>
              </p:ext>
            </p:extLst>
          </p:nvPr>
        </p:nvGraphicFramePr>
        <p:xfrm>
          <a:off x="270957" y="1156526"/>
          <a:ext cx="4996699" cy="108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1" name="Equation" r:id="rId6" imgW="1815840" imgH="393480" progId="Equation.DSMT4">
                  <p:embed/>
                </p:oleObj>
              </mc:Choice>
              <mc:Fallback>
                <p:oleObj name="Equation" r:id="rId6" imgW="1815840" imgH="3934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957" y="1156526"/>
                        <a:ext cx="4996699" cy="108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9489" y="2280835"/>
            <a:ext cx="6480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令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359245"/>
              </p:ext>
            </p:extLst>
          </p:nvPr>
        </p:nvGraphicFramePr>
        <p:xfrm>
          <a:off x="990426" y="2242016"/>
          <a:ext cx="1123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2" name="Equation" r:id="rId8" imgW="393480" imgH="203040" progId="Equation.DSMT4">
                  <p:embed/>
                </p:oleObj>
              </mc:Choice>
              <mc:Fallback>
                <p:oleObj name="Equation" r:id="rId8" imgW="393480" imgH="203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90426" y="2242016"/>
                        <a:ext cx="1123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165427"/>
              </p:ext>
            </p:extLst>
          </p:nvPr>
        </p:nvGraphicFramePr>
        <p:xfrm>
          <a:off x="242713" y="2595293"/>
          <a:ext cx="37433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3" name="Equation" r:id="rId10" imgW="1498320" imgH="914400" progId="Equation.DSMT4">
                  <p:embed/>
                </p:oleObj>
              </mc:Choice>
              <mc:Fallback>
                <p:oleObj name="Equation" r:id="rId10" imgW="1498320" imgH="9144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2713" y="2595293"/>
                        <a:ext cx="3743325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3354" y="5094697"/>
            <a:ext cx="6480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令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58210"/>
              </p:ext>
            </p:extLst>
          </p:nvPr>
        </p:nvGraphicFramePr>
        <p:xfrm>
          <a:off x="832496" y="4903526"/>
          <a:ext cx="905747" cy="82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4" name="Equation" r:id="rId12" imgW="431640" imgH="393480" progId="Equation.DSMT4">
                  <p:embed/>
                </p:oleObj>
              </mc:Choice>
              <mc:Fallback>
                <p:oleObj name="Equation" r:id="rId12" imgW="43164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496" y="4903526"/>
                        <a:ext cx="905747" cy="82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712005"/>
              </p:ext>
            </p:extLst>
          </p:nvPr>
        </p:nvGraphicFramePr>
        <p:xfrm>
          <a:off x="284163" y="5751513"/>
          <a:ext cx="46942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35" name="Equation" r:id="rId14" imgW="1879560" imgH="419040" progId="Equation.DSMT4">
                  <p:embed/>
                </p:oleObj>
              </mc:Choice>
              <mc:Fallback>
                <p:oleObj name="Equation" r:id="rId14" imgW="1879560" imgH="419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4163" y="5751513"/>
                        <a:ext cx="4694237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444208" y="5316766"/>
            <a:ext cx="269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差</a:t>
            </a:r>
            <a:r>
              <a:rPr lang="en-US" altLang="zh-CN" dirty="0" smtClean="0"/>
              <a:t>2π</a:t>
            </a:r>
            <a:r>
              <a:rPr lang="zh-CN" altLang="en-US" dirty="0" smtClean="0"/>
              <a:t>位相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591479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89736"/>
              </p:ext>
            </p:extLst>
          </p:nvPr>
        </p:nvGraphicFramePr>
        <p:xfrm>
          <a:off x="420192" y="2092677"/>
          <a:ext cx="39973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2" name="Equation" r:id="rId3" imgW="1600200" imgH="393480" progId="Equation.DSMT4">
                  <p:embed/>
                </p:oleObj>
              </mc:Choice>
              <mc:Fallback>
                <p:oleObj name="Equation" r:id="rId3" imgW="1600200" imgH="393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192" y="2092677"/>
                        <a:ext cx="39973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91989"/>
              </p:ext>
            </p:extLst>
          </p:nvPr>
        </p:nvGraphicFramePr>
        <p:xfrm>
          <a:off x="5508104" y="2923314"/>
          <a:ext cx="17637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3" name="Equation" r:id="rId5" imgW="622080" imgH="203040" progId="Equation.DSMT4">
                  <p:embed/>
                </p:oleObj>
              </mc:Choice>
              <mc:Fallback>
                <p:oleObj name="Equation" r:id="rId5" imgW="622080" imgH="2030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8104" y="2923314"/>
                        <a:ext cx="1763713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545877"/>
              </p:ext>
            </p:extLst>
          </p:nvPr>
        </p:nvGraphicFramePr>
        <p:xfrm>
          <a:off x="395536" y="3211446"/>
          <a:ext cx="40274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4" name="Equation" r:id="rId7" imgW="1612800" imgH="393480" progId="Equation.DSMT4">
                  <p:embed/>
                </p:oleObj>
              </mc:Choice>
              <mc:Fallback>
                <p:oleObj name="Equation" r:id="rId7" imgW="1612800" imgH="393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536" y="3211446"/>
                        <a:ext cx="4027487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468872"/>
              </p:ext>
            </p:extLst>
          </p:nvPr>
        </p:nvGraphicFramePr>
        <p:xfrm>
          <a:off x="159544" y="5445224"/>
          <a:ext cx="48196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5" name="Equation" r:id="rId9" imgW="1930320" imgH="419040" progId="Equation.DSMT4">
                  <p:embed/>
                </p:oleObj>
              </mc:Choice>
              <mc:Fallback>
                <p:oleObj name="Equation" r:id="rId9" imgW="1930320" imgH="419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544" y="5445224"/>
                        <a:ext cx="48196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443774"/>
              </p:ext>
            </p:extLst>
          </p:nvPr>
        </p:nvGraphicFramePr>
        <p:xfrm>
          <a:off x="189706" y="4262955"/>
          <a:ext cx="478948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6" name="Equation" r:id="rId11" imgW="1917360" imgH="419040" progId="Equation.DSMT4">
                  <p:embed/>
                </p:oleObj>
              </mc:Choice>
              <mc:Fallback>
                <p:oleObj name="Equation" r:id="rId11" imgW="1917360" imgH="4190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9706" y="4262955"/>
                        <a:ext cx="4789488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457878"/>
              </p:ext>
            </p:extLst>
          </p:nvPr>
        </p:nvGraphicFramePr>
        <p:xfrm>
          <a:off x="5724128" y="5278751"/>
          <a:ext cx="10080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7" name="Equation" r:id="rId13" imgW="355320" imgH="203040" progId="Equation.DSMT4">
                  <p:embed/>
                </p:oleObj>
              </mc:Choice>
              <mc:Fallback>
                <p:oleObj name="Equation" r:id="rId13" imgW="355320" imgH="2030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4128" y="5278751"/>
                        <a:ext cx="1008062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458593"/>
              </p:ext>
            </p:extLst>
          </p:nvPr>
        </p:nvGraphicFramePr>
        <p:xfrm>
          <a:off x="408716" y="1066132"/>
          <a:ext cx="44243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8" name="Equation" r:id="rId15" imgW="1777680" imgH="393480" progId="Equation.DSMT4">
                  <p:embed/>
                </p:oleObj>
              </mc:Choice>
              <mc:Fallback>
                <p:oleObj name="Equation" r:id="rId15" imgW="1777680" imgH="393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716" y="1066132"/>
                        <a:ext cx="4424363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54805"/>
              </p:ext>
            </p:extLst>
          </p:nvPr>
        </p:nvGraphicFramePr>
        <p:xfrm>
          <a:off x="467144" y="177782"/>
          <a:ext cx="439261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9" name="Equation" r:id="rId17" imgW="1765080" imgH="393480" progId="Equation.DSMT4">
                  <p:embed/>
                </p:oleObj>
              </mc:Choice>
              <mc:Fallback>
                <p:oleObj name="Equation" r:id="rId17" imgW="1765080" imgH="393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7144" y="177782"/>
                        <a:ext cx="4392612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887510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588453"/>
              </p:ext>
            </p:extLst>
          </p:nvPr>
        </p:nvGraphicFramePr>
        <p:xfrm>
          <a:off x="395536" y="188640"/>
          <a:ext cx="48196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24" name="Equation" r:id="rId3" imgW="1930320" imgH="419040" progId="Equation.DSMT4">
                  <p:embed/>
                </p:oleObj>
              </mc:Choice>
              <mc:Fallback>
                <p:oleObj name="Equation" r:id="rId3" imgW="1930320" imgH="419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88640"/>
                        <a:ext cx="481965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843434"/>
              </p:ext>
            </p:extLst>
          </p:nvPr>
        </p:nvGraphicFramePr>
        <p:xfrm>
          <a:off x="251520" y="1266408"/>
          <a:ext cx="7737550" cy="5270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25" name="Equation" r:id="rId5" imgW="3416040" imgH="2323800" progId="Equation.DSMT4">
                  <p:embed/>
                </p:oleObj>
              </mc:Choice>
              <mc:Fallback>
                <p:oleObj name="Equation" r:id="rId5" imgW="3416040" imgH="23238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1266408"/>
                        <a:ext cx="7737550" cy="5270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316649"/>
      </p:ext>
    </p:extLst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158"/>
              </p:ext>
            </p:extLst>
          </p:nvPr>
        </p:nvGraphicFramePr>
        <p:xfrm>
          <a:off x="323528" y="116632"/>
          <a:ext cx="54641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3" name="Equation" r:id="rId3" imgW="2412720" imgH="431640" progId="Equation.DSMT4">
                  <p:embed/>
                </p:oleObj>
              </mc:Choice>
              <mc:Fallback>
                <p:oleObj name="Equation" r:id="rId3" imgW="241272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116632"/>
                        <a:ext cx="5464175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08542" y="1376933"/>
            <a:ext cx="64807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令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481604"/>
              </p:ext>
            </p:extLst>
          </p:nvPr>
        </p:nvGraphicFramePr>
        <p:xfrm>
          <a:off x="956614" y="1196752"/>
          <a:ext cx="9048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4" name="Equation" r:id="rId5" imgW="431640" imgH="419040" progId="Equation.DSMT4">
                  <p:embed/>
                </p:oleObj>
              </mc:Choice>
              <mc:Fallback>
                <p:oleObj name="Equation" r:id="rId5" imgW="43164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614" y="1196752"/>
                        <a:ext cx="90487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839379"/>
              </p:ext>
            </p:extLst>
          </p:nvPr>
        </p:nvGraphicFramePr>
        <p:xfrm>
          <a:off x="468313" y="1922463"/>
          <a:ext cx="4630737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5" name="Equation" r:id="rId7" imgW="2044440" imgH="431640" progId="Equation.DSMT4">
                  <p:embed/>
                </p:oleObj>
              </mc:Choice>
              <mc:Fallback>
                <p:oleObj name="Equation" r:id="rId7" imgW="2044440" imgH="4316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313" y="1922463"/>
                        <a:ext cx="4630737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055769"/>
              </p:ext>
            </p:extLst>
          </p:nvPr>
        </p:nvGraphicFramePr>
        <p:xfrm>
          <a:off x="179512" y="3013471"/>
          <a:ext cx="72199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6" name="Equation" r:id="rId9" imgW="3187440" imgH="431640" progId="Equation.DSMT4">
                  <p:embed/>
                </p:oleObj>
              </mc:Choice>
              <mc:Fallback>
                <p:oleObj name="Equation" r:id="rId9" imgW="3187440" imgH="4316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512" y="3013471"/>
                        <a:ext cx="721995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346" y="4098544"/>
            <a:ext cx="3888432" cy="1122091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075386" y="4325432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傅里叶级数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82194"/>
              </p:ext>
            </p:extLst>
          </p:nvPr>
        </p:nvGraphicFramePr>
        <p:xfrm>
          <a:off x="204346" y="5326221"/>
          <a:ext cx="72199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7" name="Equation" r:id="rId12" imgW="3187440" imgH="431640" progId="Equation.DSMT4">
                  <p:embed/>
                </p:oleObj>
              </mc:Choice>
              <mc:Fallback>
                <p:oleObj name="Equation" r:id="rId12" imgW="3187440" imgH="4316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346" y="5326221"/>
                        <a:ext cx="721995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350802"/>
              </p:ext>
            </p:extLst>
          </p:nvPr>
        </p:nvGraphicFramePr>
        <p:xfrm>
          <a:off x="5787703" y="2115374"/>
          <a:ext cx="3124491" cy="67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8" name="Equation" r:id="rId14" imgW="1815840" imgH="393480" progId="Equation.DSMT4">
                  <p:embed/>
                </p:oleObj>
              </mc:Choice>
              <mc:Fallback>
                <p:oleObj name="Equation" r:id="rId14" imgW="1815840" imgH="3934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87703" y="2115374"/>
                        <a:ext cx="3124491" cy="678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左箭头 10"/>
          <p:cNvSpPr/>
          <p:nvPr/>
        </p:nvSpPr>
        <p:spPr bwMode="auto">
          <a:xfrm>
            <a:off x="5220072" y="2357351"/>
            <a:ext cx="504056" cy="14920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左箭头 11"/>
          <p:cNvSpPr/>
          <p:nvPr/>
        </p:nvSpPr>
        <p:spPr bwMode="auto">
          <a:xfrm>
            <a:off x="4437533" y="4510388"/>
            <a:ext cx="504056" cy="14920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300409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128523"/>
              </p:ext>
            </p:extLst>
          </p:nvPr>
        </p:nvGraphicFramePr>
        <p:xfrm>
          <a:off x="251520" y="260648"/>
          <a:ext cx="72199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3" name="Equation" r:id="rId3" imgW="3187440" imgH="431640" progId="Equation.DSMT4">
                  <p:embed/>
                </p:oleObj>
              </mc:Choice>
              <mc:Fallback>
                <p:oleObj name="Equation" r:id="rId3" imgW="3187440" imgH="4316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260648"/>
                        <a:ext cx="7219950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84498"/>
              </p:ext>
            </p:extLst>
          </p:nvPr>
        </p:nvGraphicFramePr>
        <p:xfrm>
          <a:off x="439738" y="1412875"/>
          <a:ext cx="4341812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4" name="Equation" r:id="rId5" imgW="1917360" imgH="431640" progId="Equation.DSMT4">
                  <p:embed/>
                </p:oleObj>
              </mc:Choice>
              <mc:Fallback>
                <p:oleObj name="Equation" r:id="rId5" imgW="1917360" imgH="4316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738" y="1412875"/>
                        <a:ext cx="4341812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479922"/>
              </p:ext>
            </p:extLst>
          </p:nvPr>
        </p:nvGraphicFramePr>
        <p:xfrm>
          <a:off x="447270" y="2392363"/>
          <a:ext cx="7361238" cy="377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5" name="Equation" r:id="rId7" imgW="3251160" imgH="1663560" progId="Equation.DSMT4">
                  <p:embed/>
                </p:oleObj>
              </mc:Choice>
              <mc:Fallback>
                <p:oleObj name="Equation" r:id="rId7" imgW="3251160" imgH="16635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270" y="2392363"/>
                        <a:ext cx="7361238" cy="377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83568" y="6013605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自然数倒数的平方和等于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64088" y="5765749"/>
                <a:ext cx="743986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765749"/>
                <a:ext cx="743986" cy="1080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251449"/>
      </p:ext>
    </p:extLst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183358"/>
              </p:ext>
            </p:extLst>
          </p:nvPr>
        </p:nvGraphicFramePr>
        <p:xfrm>
          <a:off x="95969" y="751937"/>
          <a:ext cx="58959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82" name="Equation" r:id="rId3" imgW="2603160" imgH="444240" progId="Equation.DSMT4">
                  <p:embed/>
                </p:oleObj>
              </mc:Choice>
              <mc:Fallback>
                <p:oleObj name="Equation" r:id="rId3" imgW="260316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969" y="751937"/>
                        <a:ext cx="589597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505077"/>
              </p:ext>
            </p:extLst>
          </p:nvPr>
        </p:nvGraphicFramePr>
        <p:xfrm>
          <a:off x="178875" y="-101925"/>
          <a:ext cx="57880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83" name="Equation" r:id="rId5" imgW="2425680" imgH="444240" progId="Equation.DSMT4">
                  <p:embed/>
                </p:oleObj>
              </mc:Choice>
              <mc:Fallback>
                <p:oleObj name="Equation" r:id="rId5" imgW="242568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875" y="-101925"/>
                        <a:ext cx="5788025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-54081" y="1699062"/>
            <a:ext cx="7188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FF66"/>
                </a:solidFill>
                <a:latin typeface="Arial" panose="020B0604020202020204" pitchFamily="34" charset="0"/>
              </a:rPr>
              <a:t>巴塞尔</a:t>
            </a:r>
            <a:r>
              <a:rPr lang="zh-CN" altLang="en-US" b="1" dirty="0" smtClean="0">
                <a:solidFill>
                  <a:srgbClr val="FFFF66"/>
                </a:solidFill>
                <a:latin typeface="Arial" panose="020B0604020202020204" pitchFamily="34" charset="0"/>
              </a:rPr>
              <a:t>问题：伯努利家族和欧拉的家乡</a:t>
            </a:r>
            <a:endParaRPr lang="zh-CN" altLang="en-US" dirty="0">
              <a:solidFill>
                <a:srgbClr val="FFFF66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67897" y="2131716"/>
            <a:ext cx="7707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1650</a:t>
            </a:r>
            <a:r>
              <a:rPr lang="zh-CN" altLang="en-US" dirty="0" smtClean="0"/>
              <a:t>年意大利数学家</a:t>
            </a:r>
            <a:r>
              <a:rPr lang="zh-CN" altLang="en-US" u="sng" dirty="0">
                <a:hlinkClick r:id="rId7"/>
              </a:rPr>
              <a:t>皮耶特罗</a:t>
            </a:r>
            <a:r>
              <a:rPr lang="en-US" altLang="zh-CN" u="sng" dirty="0">
                <a:hlinkClick r:id="rId7"/>
              </a:rPr>
              <a:t>·</a:t>
            </a:r>
            <a:r>
              <a:rPr lang="zh-CN" altLang="en-US" u="sng" dirty="0">
                <a:hlinkClick r:id="rId7"/>
              </a:rPr>
              <a:t>门</a:t>
            </a:r>
            <a:r>
              <a:rPr lang="zh-CN" altLang="en-US" u="sng" dirty="0" smtClean="0">
                <a:hlinkClick r:id="rId7"/>
              </a:rPr>
              <a:t>戈利</a:t>
            </a:r>
            <a:r>
              <a:rPr lang="zh-CN" altLang="en-US" u="sng" dirty="0" smtClean="0"/>
              <a:t>提出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8875" y="3260755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80620" y="2660929"/>
            <a:ext cx="737723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1700</a:t>
            </a:r>
            <a:r>
              <a:rPr lang="zh-CN" altLang="en-US" dirty="0" smtClean="0"/>
              <a:t>左右 雅</a:t>
            </a:r>
            <a:r>
              <a:rPr lang="zh-CN" altLang="en-US" dirty="0"/>
              <a:t>各布</a:t>
            </a:r>
            <a:r>
              <a:rPr lang="en-US" altLang="zh-CN" dirty="0"/>
              <a:t>·</a:t>
            </a:r>
            <a:r>
              <a:rPr lang="zh-CN" altLang="en-US" dirty="0"/>
              <a:t>伯努</a:t>
            </a:r>
            <a:r>
              <a:rPr lang="zh-CN" altLang="en-US" dirty="0" smtClean="0"/>
              <a:t>利计算了大量级数，但未能解决，</a:t>
            </a:r>
            <a:r>
              <a:rPr lang="en-US" altLang="zh-CN" dirty="0" smtClean="0"/>
              <a:t>1705</a:t>
            </a:r>
            <a:r>
              <a:rPr lang="zh-CN" altLang="en-US" dirty="0" smtClean="0"/>
              <a:t>年伯努利去世。</a:t>
            </a:r>
            <a:endParaRPr lang="en-US" altLang="zh-CN" dirty="0" smtClean="0"/>
          </a:p>
          <a:p>
            <a:r>
              <a:rPr lang="zh-CN" altLang="en-US" sz="2000" dirty="0" smtClean="0"/>
              <a:t>“假如</a:t>
            </a:r>
            <a:r>
              <a:rPr lang="zh-CN" altLang="en-US" sz="2000" dirty="0"/>
              <a:t>有人能够求出这个我们直到现在还未求出的和并能把它通知我们，我们将会很感谢他</a:t>
            </a:r>
            <a:r>
              <a:rPr lang="zh-CN" altLang="en-US" sz="2000" dirty="0" smtClean="0"/>
              <a:t>。”</a:t>
            </a:r>
            <a:endParaRPr lang="en-US" altLang="zh-CN" sz="2000" dirty="0" smtClean="0"/>
          </a:p>
        </p:txBody>
      </p:sp>
      <p:sp>
        <p:nvSpPr>
          <p:cNvPr id="8" name="矩形 7"/>
          <p:cNvSpPr/>
          <p:nvPr/>
        </p:nvSpPr>
        <p:spPr>
          <a:xfrm>
            <a:off x="-59730" y="5028757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1744</a:t>
            </a:r>
            <a:r>
              <a:rPr lang="zh-CN" altLang="en-US" dirty="0" smtClean="0"/>
              <a:t>年欧拉给出了严格证明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-80620" y="5799224"/>
            <a:ext cx="5360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1835</a:t>
            </a:r>
            <a:r>
              <a:rPr lang="zh-CN" altLang="en-US" dirty="0" smtClean="0"/>
              <a:t>年黎曼提出黎曼</a:t>
            </a:r>
            <a:r>
              <a:rPr lang="en-US" altLang="zh-CN" dirty="0" smtClean="0"/>
              <a:t>zeta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07" y="2545475"/>
            <a:ext cx="1199578" cy="13000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4244"/>
          <a:stretch/>
        </p:blipFill>
        <p:spPr>
          <a:xfrm>
            <a:off x="7324512" y="4398841"/>
            <a:ext cx="1433734" cy="15232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08520" y="4398841"/>
            <a:ext cx="7433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1735</a:t>
            </a:r>
            <a:r>
              <a:rPr lang="zh-CN" altLang="en-US" dirty="0"/>
              <a:t>年欧拉给出了初步证明，年仅</a:t>
            </a:r>
            <a:r>
              <a:rPr lang="en-US" altLang="zh-CN" dirty="0"/>
              <a:t>28</a:t>
            </a:r>
            <a:r>
              <a:rPr lang="zh-CN" altLang="en-US" dirty="0" smtClean="0"/>
              <a:t>岁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73" y="5011908"/>
            <a:ext cx="950324" cy="12670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95161" y="3937812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欧拉（</a:t>
            </a:r>
            <a:r>
              <a:rPr lang="en-US" altLang="zh-CN" sz="2000" dirty="0" smtClean="0"/>
              <a:t>1707-1783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986949" y="5902127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黎曼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1826-1866</a:t>
            </a:r>
            <a:r>
              <a:rPr lang="zh-CN" altLang="en-US" sz="2000" dirty="0" smtClean="0"/>
              <a:t>）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258410" y="63022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瑞士巴塞尔</a:t>
            </a:r>
            <a:endParaRPr lang="zh-CN" altLang="en-US" sz="20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6949" y="131017"/>
            <a:ext cx="2095500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8150"/>
      </p:ext>
    </p:extLst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834" y="188640"/>
            <a:ext cx="7188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FF66"/>
                </a:solidFill>
                <a:latin typeface="Arial" panose="020B0604020202020204" pitchFamily="34" charset="0"/>
              </a:rPr>
              <a:t>巴塞尔</a:t>
            </a:r>
            <a:r>
              <a:rPr lang="zh-CN" altLang="en-US" b="1" dirty="0" smtClean="0">
                <a:solidFill>
                  <a:srgbClr val="FFFF66"/>
                </a:solidFill>
                <a:latin typeface="Arial" panose="020B0604020202020204" pitchFamily="34" charset="0"/>
              </a:rPr>
              <a:t>问题：伯努利家族和欧拉的家乡</a:t>
            </a:r>
            <a:endParaRPr lang="zh-CN" altLang="en-US" dirty="0">
              <a:solidFill>
                <a:srgbClr val="FFFF66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06932"/>
              </p:ext>
            </p:extLst>
          </p:nvPr>
        </p:nvGraphicFramePr>
        <p:xfrm>
          <a:off x="107504" y="773415"/>
          <a:ext cx="58959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8" name="Equation" r:id="rId3" imgW="2603160" imgH="444240" progId="Equation.DSMT4">
                  <p:embed/>
                </p:oleObj>
              </mc:Choice>
              <mc:Fallback>
                <p:oleObj name="Equation" r:id="rId3" imgW="2603160" imgH="4442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773415"/>
                        <a:ext cx="589597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2" y="1916832"/>
            <a:ext cx="7601348" cy="6843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092" y="2736519"/>
            <a:ext cx="4881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FF66"/>
                </a:solidFill>
              </a:rPr>
              <a:t>两个数都被</a:t>
            </a:r>
            <a:r>
              <a:rPr lang="en-US" altLang="zh-CN" dirty="0" smtClean="0">
                <a:solidFill>
                  <a:srgbClr val="FFFF66"/>
                </a:solidFill>
              </a:rPr>
              <a:t>a</a:t>
            </a:r>
            <a:r>
              <a:rPr lang="zh-CN" altLang="en-US" dirty="0" smtClean="0">
                <a:solidFill>
                  <a:srgbClr val="FFFF66"/>
                </a:solidFill>
              </a:rPr>
              <a:t>整除的概率：</a:t>
            </a:r>
            <a:endParaRPr lang="zh-CN" altLang="en-US" dirty="0">
              <a:solidFill>
                <a:srgbClr val="FFFF66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678361"/>
              </p:ext>
            </p:extLst>
          </p:nvPr>
        </p:nvGraphicFramePr>
        <p:xfrm>
          <a:off x="4788024" y="2736519"/>
          <a:ext cx="950261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9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024" y="2736519"/>
                        <a:ext cx="950261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26155" y="357301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-apple-system"/>
              </a:rPr>
              <a:t>归一化条件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36073"/>
              </p:ext>
            </p:extLst>
          </p:nvPr>
        </p:nvGraphicFramePr>
        <p:xfrm>
          <a:off x="2643212" y="3321294"/>
          <a:ext cx="2300288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0" name="Equation" r:id="rId8" imgW="799920" imgH="431640" progId="Equation.DSMT4">
                  <p:embed/>
                </p:oleObj>
              </mc:Choice>
              <mc:Fallback>
                <p:oleObj name="Equation" r:id="rId8" imgW="799920" imgH="4316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3212" y="3321294"/>
                        <a:ext cx="2300288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-8718" y="4449384"/>
            <a:ext cx="7661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若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足够大且互质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，则它们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之间只有公因子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6071" y="5110712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两个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足够大的数互质的概率为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37705"/>
              </p:ext>
            </p:extLst>
          </p:nvPr>
        </p:nvGraphicFramePr>
        <p:xfrm>
          <a:off x="5096479" y="4898256"/>
          <a:ext cx="25558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61" name="Equation" r:id="rId10" imgW="888840" imgH="647640" progId="Equation.DSMT4">
                  <p:embed/>
                </p:oleObj>
              </mc:Choice>
              <mc:Fallback>
                <p:oleObj name="Equation" r:id="rId10" imgW="888840" imgH="6476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96479" y="4898256"/>
                        <a:ext cx="2555875" cy="186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73724" y="5831706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-apple-system"/>
              </a:rPr>
              <a:t>勒让德互质定理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395818"/>
      </p:ext>
    </p:extLst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03850"/>
              </p:ext>
            </p:extLst>
          </p:nvPr>
        </p:nvGraphicFramePr>
        <p:xfrm>
          <a:off x="396854" y="1303791"/>
          <a:ext cx="26447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47" name="Equation" r:id="rId3" imgW="1168200" imgH="444240" progId="Equation.DSMT4">
                  <p:embed/>
                </p:oleObj>
              </mc:Choice>
              <mc:Fallback>
                <p:oleObj name="Equation" r:id="rId3" imgW="1168200" imgH="4442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854" y="1303791"/>
                        <a:ext cx="2644775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2162133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黑体辐射：维恩近似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下箭头 3"/>
          <p:cNvSpPr/>
          <p:nvPr/>
        </p:nvSpPr>
        <p:spPr bwMode="auto">
          <a:xfrm>
            <a:off x="1205530" y="2756686"/>
            <a:ext cx="79208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854" y="326006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普朗克定律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539608"/>
            <a:ext cx="3393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欧拉在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18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世纪计算了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589028"/>
              </p:ext>
            </p:extLst>
          </p:nvPr>
        </p:nvGraphicFramePr>
        <p:xfrm>
          <a:off x="3521075" y="588963"/>
          <a:ext cx="20986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48" name="Equation" r:id="rId5" imgW="927000" imgH="203040" progId="Equation.DSMT4">
                  <p:embed/>
                </p:oleObj>
              </mc:Choice>
              <mc:Fallback>
                <p:oleObj name="Equation" r:id="rId5" imgW="92700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1075" y="588963"/>
                        <a:ext cx="20986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80912"/>
              </p:ext>
            </p:extLst>
          </p:nvPr>
        </p:nvGraphicFramePr>
        <p:xfrm>
          <a:off x="1810626" y="4321368"/>
          <a:ext cx="183991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49" name="Equation" r:id="rId7" imgW="812520" imgH="393480" progId="Equation.DSMT4">
                  <p:embed/>
                </p:oleObj>
              </mc:Choice>
              <mc:Fallback>
                <p:oleObj name="Equation" r:id="rId7" imgW="81252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0626" y="4321368"/>
                        <a:ext cx="1839912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477590" y="546832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量子场论，弦论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6945" y="2439908"/>
            <a:ext cx="2810465" cy="38313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152" y="404664"/>
            <a:ext cx="3104052" cy="7710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0891" y="1499185"/>
            <a:ext cx="3162574" cy="61727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64646" y="1515433"/>
            <a:ext cx="2233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伯努利数</a:t>
            </a:r>
            <a:endParaRPr lang="zh-CN" altLang="en-US" dirty="0"/>
          </a:p>
        </p:txBody>
      </p:sp>
      <p:sp>
        <p:nvSpPr>
          <p:cNvPr id="10" name="圆角右箭头 9"/>
          <p:cNvSpPr/>
          <p:nvPr/>
        </p:nvSpPr>
        <p:spPr bwMode="auto">
          <a:xfrm rot="5400000">
            <a:off x="3089321" y="2078069"/>
            <a:ext cx="1186715" cy="602568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33373" y="324918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统计力学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左右箭头 15"/>
          <p:cNvSpPr/>
          <p:nvPr/>
        </p:nvSpPr>
        <p:spPr bwMode="auto">
          <a:xfrm>
            <a:off x="2454195" y="3411158"/>
            <a:ext cx="432048" cy="24935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656205"/>
      </p:ext>
    </p:extLst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37451"/>
              </p:ext>
            </p:extLst>
          </p:nvPr>
        </p:nvGraphicFramePr>
        <p:xfrm>
          <a:off x="1776413" y="252413"/>
          <a:ext cx="3424237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1" name="Equation" r:id="rId3" imgW="1688760" imgH="330120" progId="Equation.DSMT4">
                  <p:embed/>
                </p:oleObj>
              </mc:Choice>
              <mc:Fallback>
                <p:oleObj name="Equation" r:id="rId3" imgW="1688760" imgH="33012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6413" y="252413"/>
                        <a:ext cx="3424237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329134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对于积分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508104" y="329134"/>
            <a:ext cx="331236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可以使用类似处理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43192"/>
              </p:ext>
            </p:extLst>
          </p:nvPr>
        </p:nvGraphicFramePr>
        <p:xfrm>
          <a:off x="179512" y="1000646"/>
          <a:ext cx="8836025" cy="177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2" name="Equation" r:id="rId5" imgW="3797280" imgH="761760" progId="Equation.DSMT4">
                  <p:embed/>
                </p:oleObj>
              </mc:Choice>
              <mc:Fallback>
                <p:oleObj name="Equation" r:id="rId5" imgW="3797280" imgH="7617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2" y="1000646"/>
                        <a:ext cx="8836025" cy="177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3488531" y="1124744"/>
            <a:ext cx="1587525" cy="80706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087793"/>
              </p:ext>
            </p:extLst>
          </p:nvPr>
        </p:nvGraphicFramePr>
        <p:xfrm>
          <a:off x="171980" y="2868994"/>
          <a:ext cx="8099426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3" name="Equation" r:id="rId7" imgW="3479760" imgH="380880" progId="Equation.DSMT4">
                  <p:embed/>
                </p:oleObj>
              </mc:Choice>
              <mc:Fallback>
                <p:oleObj name="Equation" r:id="rId7" imgW="3479760" imgH="3808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1980" y="2868994"/>
                        <a:ext cx="8099426" cy="88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56209"/>
              </p:ext>
            </p:extLst>
          </p:nvPr>
        </p:nvGraphicFramePr>
        <p:xfrm>
          <a:off x="1924050" y="3765550"/>
          <a:ext cx="21272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4" name="Equation" r:id="rId9" imgW="914400" imgH="291960" progId="Equation.DSMT4">
                  <p:embed/>
                </p:oleObj>
              </mc:Choice>
              <mc:Fallback>
                <p:oleObj name="Equation" r:id="rId9" imgW="914400" imgH="29196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4050" y="3765550"/>
                        <a:ext cx="2127250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81013" y="3851516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要求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712992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5" name="Equation" r:id="rId11" imgW="914400" imgH="198720" progId="Equation.DSMT4">
                  <p:embed/>
                </p:oleObj>
              </mc:Choice>
              <mc:Fallback>
                <p:oleObj name="Equation" r:id="rId11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367213" y="3817172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或有限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5922059" y="3933056"/>
            <a:ext cx="522149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747058" y="3756406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分部积分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239226"/>
              </p:ext>
            </p:extLst>
          </p:nvPr>
        </p:nvGraphicFramePr>
        <p:xfrm>
          <a:off x="434975" y="4458905"/>
          <a:ext cx="43116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06" name="Equation" r:id="rId13" imgW="1803240" imgH="330120" progId="Equation.DSMT4">
                  <p:embed/>
                </p:oleObj>
              </mc:Choice>
              <mc:Fallback>
                <p:oleObj name="Equation" r:id="rId13" imgW="1803240" imgH="3301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4975" y="4458905"/>
                        <a:ext cx="431165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746625" y="464381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是否</a:t>
            </a: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可以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34975" y="5624118"/>
            <a:ext cx="2590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不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可以！！！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702" y="5619368"/>
            <a:ext cx="415019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Book Antiqua" panose="02040602050305030304" pitchFamily="18" charset="0"/>
              </a:rPr>
              <a:t>一致</a:t>
            </a:r>
            <a:r>
              <a:rPr lang="zh-CN" altLang="en-US" sz="2800" b="1" dirty="0" smtClean="0">
                <a:solidFill>
                  <a:srgbClr val="FFFFFF"/>
                </a:solidFill>
                <a:latin typeface="Book Antiqua" panose="02040602050305030304" pitchFamily="18" charset="0"/>
              </a:rPr>
              <a:t>收敛！！！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48101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Line 2"/>
          <p:cNvSpPr>
            <a:spLocks noChangeShapeType="1"/>
          </p:cNvSpPr>
          <p:nvPr/>
        </p:nvSpPr>
        <p:spPr bwMode="auto">
          <a:xfrm flipH="1">
            <a:off x="0" y="2971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Text Box 28"/>
          <p:cNvSpPr txBox="1">
            <a:spLocks noChangeArrowheads="1"/>
          </p:cNvSpPr>
          <p:nvPr/>
        </p:nvSpPr>
        <p:spPr bwMode="auto">
          <a:xfrm>
            <a:off x="0" y="0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若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z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0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为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f(z)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的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m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阶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极点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93565" name="Object 29"/>
          <p:cNvGraphicFramePr>
            <a:graphicFrameLocks noChangeAspect="1"/>
          </p:cNvGraphicFramePr>
          <p:nvPr/>
        </p:nvGraphicFramePr>
        <p:xfrm>
          <a:off x="0" y="533400"/>
          <a:ext cx="88852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69" name="公式" r:id="rId3" imgW="3695877" imgH="358030" progId="Equation.3">
                  <p:embed/>
                </p:oleObj>
              </mc:Choice>
              <mc:Fallback>
                <p:oleObj name="公式" r:id="rId3" imgW="3695877" imgH="358030" progId="Equation.3">
                  <p:embed/>
                  <p:pic>
                    <p:nvPicPr>
                      <p:cNvPr id="19356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88852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66" name="Object 30"/>
          <p:cNvGraphicFramePr>
            <a:graphicFrameLocks noChangeAspect="1"/>
          </p:cNvGraphicFramePr>
          <p:nvPr/>
        </p:nvGraphicFramePr>
        <p:xfrm>
          <a:off x="0" y="2057400"/>
          <a:ext cx="91440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0" name="公式" r:id="rId5" imgW="4320646" imgH="167561" progId="Equation.3">
                  <p:embed/>
                </p:oleObj>
              </mc:Choice>
              <mc:Fallback>
                <p:oleObj name="公式" r:id="rId5" imgW="4320646" imgH="167561" progId="Equation.3">
                  <p:embed/>
                  <p:pic>
                    <p:nvPicPr>
                      <p:cNvPr id="19356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57400"/>
                        <a:ext cx="91440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68" name="Object 32"/>
          <p:cNvGraphicFramePr>
            <a:graphicFrameLocks noChangeAspect="1"/>
          </p:cNvGraphicFramePr>
          <p:nvPr/>
        </p:nvGraphicFramePr>
        <p:xfrm>
          <a:off x="995363" y="3352800"/>
          <a:ext cx="8148637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1" name="公式" r:id="rId7" imgW="2804018" imgH="365666" progId="Equation.3">
                  <p:embed/>
                </p:oleObj>
              </mc:Choice>
              <mc:Fallback>
                <p:oleObj name="公式" r:id="rId7" imgW="2804018" imgH="365666" progId="Equation.3">
                  <p:embed/>
                  <p:pic>
                    <p:nvPicPr>
                      <p:cNvPr id="19356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3352800"/>
                        <a:ext cx="8148637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69" name="Object 33"/>
          <p:cNvGraphicFramePr>
            <a:graphicFrameLocks noChangeAspect="1"/>
          </p:cNvGraphicFramePr>
          <p:nvPr/>
        </p:nvGraphicFramePr>
        <p:xfrm>
          <a:off x="1371600" y="4876800"/>
          <a:ext cx="48831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2" name="公式" r:id="rId9" imgW="1653575" imgH="213376" progId="Equation.3">
                  <p:embed/>
                </p:oleObj>
              </mc:Choice>
              <mc:Fallback>
                <p:oleObj name="公式" r:id="rId9" imgW="1653575" imgH="213376" progId="Equation.3">
                  <p:embed/>
                  <p:pic>
                    <p:nvPicPr>
                      <p:cNvPr id="19356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76800"/>
                        <a:ext cx="48831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70" name="Text Box 34"/>
          <p:cNvSpPr txBox="1">
            <a:spLocks noChangeArrowheads="1"/>
          </p:cNvSpPr>
          <p:nvPr/>
        </p:nvSpPr>
        <p:spPr bwMode="auto">
          <a:xfrm>
            <a:off x="0" y="31242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m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阶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93571" name="Text Box 35"/>
          <p:cNvSpPr txBox="1">
            <a:spLocks noChangeArrowheads="1"/>
          </p:cNvSpPr>
          <p:nvPr/>
        </p:nvSpPr>
        <p:spPr bwMode="auto">
          <a:xfrm>
            <a:off x="0" y="47244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单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rPr>
              <a:t>极点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93572" name="Object 36"/>
          <p:cNvGraphicFramePr>
            <a:graphicFrameLocks noChangeAspect="1"/>
          </p:cNvGraphicFramePr>
          <p:nvPr/>
        </p:nvGraphicFramePr>
        <p:xfrm>
          <a:off x="2133600" y="5634038"/>
          <a:ext cx="468312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3" name="公式" r:id="rId11" imgW="1638265" imgH="365666" progId="Equation.3">
                  <p:embed/>
                </p:oleObj>
              </mc:Choice>
              <mc:Fallback>
                <p:oleObj name="公式" r:id="rId11" imgW="1638265" imgH="365666" progId="Equation.3">
                  <p:embed/>
                  <p:pic>
                    <p:nvPicPr>
                      <p:cNvPr id="19357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634038"/>
                        <a:ext cx="4683125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73" name="Text Box 37"/>
          <p:cNvSpPr txBox="1">
            <a:spLocks noChangeArrowheads="1"/>
          </p:cNvSpPr>
          <p:nvPr/>
        </p:nvSpPr>
        <p:spPr bwMode="auto">
          <a:xfrm>
            <a:off x="0" y="59436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留数定理</a:t>
            </a:r>
          </a:p>
        </p:txBody>
      </p:sp>
    </p:spTree>
    <p:extLst>
      <p:ext uri="{BB962C8B-B14F-4D97-AF65-F5344CB8AC3E}">
        <p14:creationId xmlns:p14="http://schemas.microsoft.com/office/powerpoint/2010/main" val="32857673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518729"/>
              </p:ext>
            </p:extLst>
          </p:nvPr>
        </p:nvGraphicFramePr>
        <p:xfrm>
          <a:off x="251520" y="0"/>
          <a:ext cx="43116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4" name="Equation" r:id="rId3" imgW="1803240" imgH="330120" progId="Equation.DSMT4">
                  <p:embed/>
                </p:oleObj>
              </mc:Choice>
              <mc:Fallback>
                <p:oleObj name="Equation" r:id="rId3" imgW="1803240" imgH="33012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0"/>
                        <a:ext cx="431165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188999"/>
              </p:ext>
            </p:extLst>
          </p:nvPr>
        </p:nvGraphicFramePr>
        <p:xfrm>
          <a:off x="107504" y="1196752"/>
          <a:ext cx="892982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5" name="Equation" r:id="rId5" imgW="3390840" imgH="711000" progId="Equation.DSMT4">
                  <p:embed/>
                </p:oleObj>
              </mc:Choice>
              <mc:Fallback>
                <p:oleObj name="Equation" r:id="rId5" imgW="3390840" imgH="7110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1196752"/>
                        <a:ext cx="8929821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683568" y="3573016"/>
            <a:ext cx="2046109" cy="1899634"/>
            <a:chOff x="3643" y="2496"/>
            <a:chExt cx="1652" cy="1440"/>
          </a:xfrm>
        </p:grpSpPr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30"/>
            <p:cNvSpPr>
              <a:spLocks noChangeArrowheads="1"/>
            </p:cNvSpPr>
            <p:nvPr/>
          </p:nvSpPr>
          <p:spPr bwMode="auto">
            <a:xfrm>
              <a:off x="3896" y="3408"/>
              <a:ext cx="1200" cy="52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>
              <a:off x="3792" y="3408"/>
              <a:ext cx="14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 flipH="1" flipV="1">
              <a:off x="4944" y="2976"/>
              <a:ext cx="96" cy="1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32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1" name="Object 33"/>
            <p:cNvGraphicFramePr>
              <a:graphicFrameLocks noChangeAspect="1"/>
            </p:cNvGraphicFramePr>
            <p:nvPr/>
          </p:nvGraphicFramePr>
          <p:xfrm>
            <a:off x="4416" y="2880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636" name="公式" r:id="rId7" imgW="91440" imgH="152290" progId="Equation.3">
                    <p:embed/>
                  </p:oleObj>
                </mc:Choice>
                <mc:Fallback>
                  <p:oleObj name="公式" r:id="rId7" imgW="91440" imgH="152290" progId="Equation.3">
                    <p:embed/>
                    <p:pic>
                      <p:nvPicPr>
                        <p:cNvPr id="13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0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Oval 34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Oval 35"/>
            <p:cNvSpPr>
              <a:spLocks noChangeArrowheads="1"/>
            </p:cNvSpPr>
            <p:nvPr/>
          </p:nvSpPr>
          <p:spPr bwMode="auto">
            <a:xfrm>
              <a:off x="4560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4416" y="3312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5" name="Text Box 37"/>
            <p:cNvSpPr txBox="1">
              <a:spLocks noChangeArrowheads="1"/>
            </p:cNvSpPr>
            <p:nvPr/>
          </p:nvSpPr>
          <p:spPr bwMode="auto">
            <a:xfrm>
              <a:off x="3643" y="3446"/>
              <a:ext cx="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-R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" name="Text Box 38"/>
            <p:cNvSpPr txBox="1">
              <a:spLocks noChangeArrowheads="1"/>
            </p:cNvSpPr>
            <p:nvPr/>
          </p:nvSpPr>
          <p:spPr bwMode="auto">
            <a:xfrm>
              <a:off x="4994" y="3408"/>
              <a:ext cx="3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4150312" y="3383051"/>
            <a:ext cx="1545729" cy="1836313"/>
            <a:chOff x="3840" y="2496"/>
            <a:chExt cx="1248" cy="1392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3936" y="2784"/>
              <a:ext cx="1152" cy="110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H="1">
              <a:off x="4377" y="2784"/>
              <a:ext cx="161" cy="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4320" y="3168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6064363"/>
                </p:ext>
              </p:extLst>
            </p:nvPr>
          </p:nvGraphicFramePr>
          <p:xfrm>
            <a:off x="4429" y="2916"/>
            <a:ext cx="314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637" name="公式" r:id="rId7" imgW="91440" imgH="152290" progId="Equation.3">
                    <p:embed/>
                  </p:oleObj>
                </mc:Choice>
                <mc:Fallback>
                  <p:oleObj name="公式" r:id="rId7" imgW="91440" imgH="152290" progId="Equation.3">
                    <p:embed/>
                    <p:pic>
                      <p:nvPicPr>
                        <p:cNvPr id="13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9" y="2916"/>
                          <a:ext cx="314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34"/>
            <p:cNvSpPr>
              <a:spLocks noChangeArrowheads="1"/>
            </p:cNvSpPr>
            <p:nvPr/>
          </p:nvSpPr>
          <p:spPr bwMode="auto">
            <a:xfrm>
              <a:off x="4800" y="3120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4471" y="329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36"/>
            <p:cNvSpPr txBox="1">
              <a:spLocks noChangeArrowheads="1"/>
            </p:cNvSpPr>
            <p:nvPr/>
          </p:nvSpPr>
          <p:spPr bwMode="auto">
            <a:xfrm>
              <a:off x="4260" y="3271"/>
              <a:ext cx="29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o</a:t>
              </a:r>
              <a:endPara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0" name="Text Box 39"/>
            <p:cNvSpPr txBox="1">
              <a:spLocks noChangeArrowheads="1"/>
            </p:cNvSpPr>
            <p:nvPr/>
          </p:nvSpPr>
          <p:spPr bwMode="auto">
            <a:xfrm>
              <a:off x="3840" y="2496"/>
              <a:ext cx="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C</a:t>
              </a:r>
              <a:r>
                <a:rPr kumimoji="1" lang="en-US" altLang="zh-CN" sz="3200" b="1" i="1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ok Antiqua" panose="02040602050305030304" pitchFamily="18" charset="0"/>
                  <a:ea typeface="楷体_GB2312" pitchFamily="49" charset="-122"/>
                  <a:cs typeface="+mn-cs"/>
                </a:rPr>
                <a:t>R</a:t>
              </a:r>
              <a:endPara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5532015" y="4385304"/>
            <a:ext cx="291006" cy="148409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V="1">
            <a:off x="5647736" y="4533713"/>
            <a:ext cx="48306" cy="16325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135265"/>
              </p:ext>
            </p:extLst>
          </p:nvPr>
        </p:nvGraphicFramePr>
        <p:xfrm>
          <a:off x="6086300" y="4120223"/>
          <a:ext cx="290988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8" name="Equation" r:id="rId9" imgW="1104840" imgH="330120" progId="Equation.DSMT4">
                  <p:embed/>
                </p:oleObj>
              </mc:Choice>
              <mc:Fallback>
                <p:oleObj name="Equation" r:id="rId9" imgW="1104840" imgH="3301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6300" y="4120223"/>
                        <a:ext cx="2909888" cy="86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4203737"/>
      </p:ext>
    </p:extLst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941937"/>
              </p:ext>
            </p:extLst>
          </p:nvPr>
        </p:nvGraphicFramePr>
        <p:xfrm>
          <a:off x="455305" y="4149576"/>
          <a:ext cx="39973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4" name="Equation" r:id="rId3" imgW="1600200" imgH="393480" progId="Equation.DSMT4">
                  <p:embed/>
                </p:oleObj>
              </mc:Choice>
              <mc:Fallback>
                <p:oleObj name="Equation" r:id="rId3" imgW="160020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305" y="4149576"/>
                        <a:ext cx="39973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94696"/>
              </p:ext>
            </p:extLst>
          </p:nvPr>
        </p:nvGraphicFramePr>
        <p:xfrm>
          <a:off x="5076056" y="5133826"/>
          <a:ext cx="17637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5" name="Equation" r:id="rId5" imgW="622080" imgH="203040" progId="Equation.DSMT4">
                  <p:embed/>
                </p:oleObj>
              </mc:Choice>
              <mc:Fallback>
                <p:oleObj name="Equation" r:id="rId5" imgW="622080" imgH="203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5133826"/>
                        <a:ext cx="1763713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986668"/>
              </p:ext>
            </p:extLst>
          </p:nvPr>
        </p:nvGraphicFramePr>
        <p:xfrm>
          <a:off x="455727" y="5517232"/>
          <a:ext cx="40274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6" name="Equation" r:id="rId7" imgW="1612800" imgH="393480" progId="Equation.DSMT4">
                  <p:embed/>
                </p:oleObj>
              </mc:Choice>
              <mc:Fallback>
                <p:oleObj name="Equation" r:id="rId7" imgW="1612800" imgH="393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727" y="5517232"/>
                        <a:ext cx="4027487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15361"/>
              </p:ext>
            </p:extLst>
          </p:nvPr>
        </p:nvGraphicFramePr>
        <p:xfrm>
          <a:off x="323850" y="467483"/>
          <a:ext cx="44418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7" name="Equation" r:id="rId9" imgW="1777680" imgH="393480" progId="Equation.DSMT4">
                  <p:embed/>
                </p:oleObj>
              </mc:Choice>
              <mc:Fallback>
                <p:oleObj name="Equation" r:id="rId9" imgW="177768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850" y="467483"/>
                        <a:ext cx="44418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880000"/>
              </p:ext>
            </p:extLst>
          </p:nvPr>
        </p:nvGraphicFramePr>
        <p:xfrm>
          <a:off x="292100" y="2011129"/>
          <a:ext cx="44735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8" name="Equation" r:id="rId11" imgW="1790640" imgH="393480" progId="Equation.DSMT4">
                  <p:embed/>
                </p:oleObj>
              </mc:Choice>
              <mc:Fallback>
                <p:oleObj name="Equation" r:id="rId11" imgW="1790640" imgH="393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100" y="2011129"/>
                        <a:ext cx="44735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166498"/>
              </p:ext>
            </p:extLst>
          </p:nvPr>
        </p:nvGraphicFramePr>
        <p:xfrm>
          <a:off x="5076056" y="1736812"/>
          <a:ext cx="162097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9" name="Equation" r:id="rId13" imgW="571320" imgH="177480" progId="Equation.DSMT4">
                  <p:embed/>
                </p:oleObj>
              </mc:Choice>
              <mc:Fallback>
                <p:oleObj name="Equation" r:id="rId13" imgW="571320" imgH="177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76056" y="1736812"/>
                        <a:ext cx="1620971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4435" y="91945"/>
            <a:ext cx="1851015" cy="17353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4435" y="1988840"/>
            <a:ext cx="1851015" cy="1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9271"/>
      </p:ext>
    </p:extLst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283586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FF66"/>
                </a:solidFill>
                <a:latin typeface="Helvetica Neue"/>
              </a:rPr>
              <a:t>余元</a:t>
            </a:r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公式</a:t>
            </a:r>
            <a:endParaRPr lang="zh-CN" altLang="en-US" dirty="0">
              <a:solidFill>
                <a:srgbClr val="FFFF66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47322"/>
              </p:ext>
            </p:extLst>
          </p:nvPr>
        </p:nvGraphicFramePr>
        <p:xfrm>
          <a:off x="191344" y="1772816"/>
          <a:ext cx="67532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89" name="Equation" r:id="rId3" imgW="2565360" imgH="419040" progId="Equation.DSMT4">
                  <p:embed/>
                </p:oleObj>
              </mc:Choice>
              <mc:Fallback>
                <p:oleObj name="Equation" r:id="rId3" imgW="256536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344" y="1772816"/>
                        <a:ext cx="6753225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67544" y="1099821"/>
            <a:ext cx="5541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欧拉余</a:t>
            </a:r>
            <a:r>
              <a:rPr lang="zh-CN" altLang="en-US" b="1" dirty="0">
                <a:solidFill>
                  <a:srgbClr val="FFFF66"/>
                </a:solidFill>
                <a:latin typeface="Helvetica Neue"/>
              </a:rPr>
              <a:t>元</a:t>
            </a:r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公式</a:t>
            </a:r>
            <a:r>
              <a:rPr lang="en-US" altLang="zh-CN" b="1" dirty="0" smtClean="0">
                <a:solidFill>
                  <a:srgbClr val="FFFF66"/>
                </a:solidFill>
                <a:latin typeface="Helvetica Neue"/>
              </a:rPr>
              <a:t>or</a:t>
            </a:r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欧拉反射公式</a:t>
            </a:r>
            <a:endParaRPr lang="zh-CN" altLang="en-US" dirty="0">
              <a:solidFill>
                <a:srgbClr val="FFFF6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3700" y="2676723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引理：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770786"/>
              </p:ext>
            </p:extLst>
          </p:nvPr>
        </p:nvGraphicFramePr>
        <p:xfrm>
          <a:off x="467544" y="3281567"/>
          <a:ext cx="4213225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0" name="Equation" r:id="rId5" imgW="1600200" imgH="761760" progId="Equation.DSMT4">
                  <p:embed/>
                </p:oleObj>
              </mc:Choice>
              <mc:Fallback>
                <p:oleObj name="Equation" r:id="rId5" imgW="1600200" imgH="7617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3281567"/>
                        <a:ext cx="4213225" cy="201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3228745"/>
            <a:ext cx="3924640" cy="10287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512" y="4437112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证明：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1344" y="5692742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参考：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326058"/>
              </p:ext>
            </p:extLst>
          </p:nvPr>
        </p:nvGraphicFramePr>
        <p:xfrm>
          <a:off x="1461343" y="5576517"/>
          <a:ext cx="21066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1" name="Equation" r:id="rId8" imgW="799920" imgH="330120" progId="Equation.DSMT4">
                  <p:embed/>
                </p:oleObj>
              </mc:Choice>
              <mc:Fallback>
                <p:oleObj name="Equation" r:id="rId8" imgW="799920" imgH="3301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1343" y="5576517"/>
                        <a:ext cx="2106613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612947"/>
      </p:ext>
    </p:extLst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867245"/>
              </p:ext>
            </p:extLst>
          </p:nvPr>
        </p:nvGraphicFramePr>
        <p:xfrm>
          <a:off x="251520" y="260648"/>
          <a:ext cx="847090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93" name="Equation" r:id="rId3" imgW="3619440" imgH="330120" progId="Equation.DSMT4">
                  <p:embed/>
                </p:oleObj>
              </mc:Choice>
              <mc:Fallback>
                <p:oleObj name="Equation" r:id="rId3" imgW="3619440" imgH="3301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260648"/>
                        <a:ext cx="8470900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210666"/>
              </p:ext>
            </p:extLst>
          </p:nvPr>
        </p:nvGraphicFramePr>
        <p:xfrm>
          <a:off x="251520" y="1556792"/>
          <a:ext cx="1008112" cy="1197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94" name="Equation" r:id="rId5" imgW="406080" imgH="482400" progId="Equation.DSMT4">
                  <p:embed/>
                </p:oleObj>
              </mc:Choice>
              <mc:Fallback>
                <p:oleObj name="Equation" r:id="rId5" imgW="406080" imgH="4824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1556792"/>
                        <a:ext cx="1008112" cy="1197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896914"/>
              </p:ext>
            </p:extLst>
          </p:nvPr>
        </p:nvGraphicFramePr>
        <p:xfrm>
          <a:off x="251520" y="3140968"/>
          <a:ext cx="7323138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95" name="Equation" r:id="rId7" imgW="2781000" imgH="660240" progId="Equation.DSMT4">
                  <p:embed/>
                </p:oleObj>
              </mc:Choice>
              <mc:Fallback>
                <p:oleObj name="Equation" r:id="rId7" imgW="2781000" imgH="6602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520" y="3140968"/>
                        <a:ext cx="7323138" cy="174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142275"/>
      </p:ext>
    </p:extLst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320486"/>
              </p:ext>
            </p:extLst>
          </p:nvPr>
        </p:nvGraphicFramePr>
        <p:xfrm>
          <a:off x="179512" y="116632"/>
          <a:ext cx="35290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64" name="Equation" r:id="rId3" imgW="1422360" imgH="203040" progId="Equation.DSMT4">
                  <p:embed/>
                </p:oleObj>
              </mc:Choice>
              <mc:Fallback>
                <p:oleObj name="Equation" r:id="rId3" imgW="142236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6632"/>
                        <a:ext cx="352901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495044"/>
              </p:ext>
            </p:extLst>
          </p:nvPr>
        </p:nvGraphicFramePr>
        <p:xfrm>
          <a:off x="3891308" y="881581"/>
          <a:ext cx="3654734" cy="442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65" name="Equation" r:id="rId5" imgW="1676160" imgH="203040" progId="Equation.DSMT4">
                  <p:embed/>
                </p:oleObj>
              </mc:Choice>
              <mc:Fallback>
                <p:oleObj name="Equation" r:id="rId5" imgW="1676160" imgH="203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1308" y="881581"/>
                        <a:ext cx="3654734" cy="442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489061"/>
              </p:ext>
            </p:extLst>
          </p:nvPr>
        </p:nvGraphicFramePr>
        <p:xfrm>
          <a:off x="241927" y="980728"/>
          <a:ext cx="2142760" cy="451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66" name="Equation" r:id="rId7" imgW="965160" imgH="203040" progId="Equation.DSMT4">
                  <p:embed/>
                </p:oleObj>
              </mc:Choice>
              <mc:Fallback>
                <p:oleObj name="Equation" r:id="rId7" imgW="965160" imgH="203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927" y="980728"/>
                        <a:ext cx="2142760" cy="451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272817"/>
              </p:ext>
            </p:extLst>
          </p:nvPr>
        </p:nvGraphicFramePr>
        <p:xfrm>
          <a:off x="270171" y="1484784"/>
          <a:ext cx="7456488" cy="2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67" name="Equation" r:id="rId9" imgW="2831760" imgH="1015920" progId="Equation.DSMT4">
                  <p:embed/>
                </p:oleObj>
              </mc:Choice>
              <mc:Fallback>
                <p:oleObj name="Equation" r:id="rId9" imgW="2831760" imgH="10159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171" y="1484784"/>
                        <a:ext cx="7456488" cy="268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201683"/>
              </p:ext>
            </p:extLst>
          </p:nvPr>
        </p:nvGraphicFramePr>
        <p:xfrm>
          <a:off x="467544" y="4509120"/>
          <a:ext cx="5796996" cy="2153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68" name="Equation" r:id="rId11" imgW="1777680" imgH="660240" progId="Equation.DSMT4">
                  <p:embed/>
                </p:oleObj>
              </mc:Choice>
              <mc:Fallback>
                <p:oleObj name="Equation" r:id="rId11" imgW="17776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7544" y="4509120"/>
                        <a:ext cx="5796996" cy="2153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 bwMode="auto">
          <a:xfrm>
            <a:off x="755576" y="3190566"/>
            <a:ext cx="3960440" cy="1246545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716016" y="3141982"/>
            <a:ext cx="3240360" cy="1246545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127170"/>
      </p:ext>
    </p:extLst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698413"/>
              </p:ext>
            </p:extLst>
          </p:nvPr>
        </p:nvGraphicFramePr>
        <p:xfrm>
          <a:off x="683568" y="188640"/>
          <a:ext cx="6523038" cy="576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03" name="Equation" r:id="rId3" imgW="2476440" imgH="2184120" progId="Equation.DSMT4">
                  <p:embed/>
                </p:oleObj>
              </mc:Choice>
              <mc:Fallback>
                <p:oleObj name="Equation" r:id="rId3" imgW="2476440" imgH="21841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88640"/>
                        <a:ext cx="6523038" cy="576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1520" y="112474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774121"/>
      </p:ext>
    </p:extLst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377019"/>
              </p:ext>
            </p:extLst>
          </p:nvPr>
        </p:nvGraphicFramePr>
        <p:xfrm>
          <a:off x="251521" y="116632"/>
          <a:ext cx="7416824" cy="215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5" name="Equation" r:id="rId3" imgW="2793960" imgH="812520" progId="Equation.DSMT4">
                  <p:embed/>
                </p:oleObj>
              </mc:Choice>
              <mc:Fallback>
                <p:oleObj name="Equation" r:id="rId3" imgW="2793960" imgH="81252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1" y="116632"/>
                        <a:ext cx="7416824" cy="2156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6886"/>
              </p:ext>
            </p:extLst>
          </p:nvPr>
        </p:nvGraphicFramePr>
        <p:xfrm>
          <a:off x="467544" y="2636912"/>
          <a:ext cx="46148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6" name="Equation" r:id="rId5" imgW="1752480" imgH="203040" progId="Equation.DSMT4">
                  <p:embed/>
                </p:oleObj>
              </mc:Choice>
              <mc:Fallback>
                <p:oleObj name="Equation" r:id="rId5" imgW="175248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2636912"/>
                        <a:ext cx="4614862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98513"/>
              </p:ext>
            </p:extLst>
          </p:nvPr>
        </p:nvGraphicFramePr>
        <p:xfrm>
          <a:off x="484847" y="3536828"/>
          <a:ext cx="330993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7" name="Equation" r:id="rId7" imgW="1257120" imgH="419040" progId="Equation.DSMT4">
                  <p:embed/>
                </p:oleObj>
              </mc:Choice>
              <mc:Fallback>
                <p:oleObj name="Equation" r:id="rId7" imgW="1257120" imgH="419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847" y="3536828"/>
                        <a:ext cx="3309937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595465"/>
              </p:ext>
            </p:extLst>
          </p:nvPr>
        </p:nvGraphicFramePr>
        <p:xfrm>
          <a:off x="368165" y="5085184"/>
          <a:ext cx="68532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8" name="Equation" r:id="rId9" imgW="2603160" imgH="419040" progId="Equation.DSMT4">
                  <p:embed/>
                </p:oleObj>
              </mc:Choice>
              <mc:Fallback>
                <p:oleObj name="Equation" r:id="rId9" imgW="260316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165" y="5085184"/>
                        <a:ext cx="6853238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867620"/>
      </p:ext>
    </p:extLst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979918"/>
              </p:ext>
            </p:extLst>
          </p:nvPr>
        </p:nvGraphicFramePr>
        <p:xfrm>
          <a:off x="323528" y="260648"/>
          <a:ext cx="722153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0" name="Equation" r:id="rId3" imgW="2743200" imgH="330120" progId="Equation.DSMT4">
                  <p:embed/>
                </p:oleObj>
              </mc:Choice>
              <mc:Fallback>
                <p:oleObj name="Equation" r:id="rId3" imgW="2743200" imgH="33012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260648"/>
                        <a:ext cx="7221538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253874"/>
              </p:ext>
            </p:extLst>
          </p:nvPr>
        </p:nvGraphicFramePr>
        <p:xfrm>
          <a:off x="395536" y="1161034"/>
          <a:ext cx="5906806" cy="103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1" name="Equation" r:id="rId5" imgW="2387520" imgH="419040" progId="Equation.DSMT4">
                  <p:embed/>
                </p:oleObj>
              </mc:Choice>
              <mc:Fallback>
                <p:oleObj name="Equation" r:id="rId5" imgW="2387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1161034"/>
                        <a:ext cx="5906806" cy="1036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9941"/>
              </p:ext>
            </p:extLst>
          </p:nvPr>
        </p:nvGraphicFramePr>
        <p:xfrm>
          <a:off x="299407" y="2492896"/>
          <a:ext cx="8491538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2" name="Equation" r:id="rId7" imgW="3225600" imgH="812520" progId="Equation.DSMT4">
                  <p:embed/>
                </p:oleObj>
              </mc:Choice>
              <mc:Fallback>
                <p:oleObj name="Equation" r:id="rId7" imgW="3225600" imgH="8125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407" y="2492896"/>
                        <a:ext cx="8491538" cy="214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9345"/>
              </p:ext>
            </p:extLst>
          </p:nvPr>
        </p:nvGraphicFramePr>
        <p:xfrm>
          <a:off x="390244" y="4964600"/>
          <a:ext cx="67532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3" name="Equation" r:id="rId9" imgW="2565360" imgH="419040" progId="Equation.DSMT4">
                  <p:embed/>
                </p:oleObj>
              </mc:Choice>
              <mc:Fallback>
                <p:oleObj name="Equation" r:id="rId9" imgW="256536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244" y="4964600"/>
                        <a:ext cx="6753225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492148"/>
      </p:ext>
    </p:extLst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39689"/>
              </p:ext>
            </p:extLst>
          </p:nvPr>
        </p:nvGraphicFramePr>
        <p:xfrm>
          <a:off x="251520" y="476672"/>
          <a:ext cx="67532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3" name="Equation" r:id="rId3" imgW="2565360" imgH="419040" progId="Equation.DSMT4">
                  <p:embed/>
                </p:oleObj>
              </mc:Choice>
              <mc:Fallback>
                <p:oleObj name="Equation" r:id="rId3" imgW="256536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476672"/>
                        <a:ext cx="6753225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93627"/>
              </p:ext>
            </p:extLst>
          </p:nvPr>
        </p:nvGraphicFramePr>
        <p:xfrm>
          <a:off x="451322" y="3382667"/>
          <a:ext cx="22050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4" name="Equation" r:id="rId5" imgW="838080" imgH="241200" progId="Equation.DSMT4">
                  <p:embed/>
                </p:oleObj>
              </mc:Choice>
              <mc:Fallback>
                <p:oleObj name="Equation" r:id="rId5" imgW="838080" imgH="241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322" y="3382667"/>
                        <a:ext cx="220503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72865"/>
              </p:ext>
            </p:extLst>
          </p:nvPr>
        </p:nvGraphicFramePr>
        <p:xfrm>
          <a:off x="451322" y="5965843"/>
          <a:ext cx="270668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5" name="Equation" r:id="rId7" imgW="1028520" imgH="203040" progId="Equation.DSMT4">
                  <p:embed/>
                </p:oleObj>
              </mc:Choice>
              <mc:Fallback>
                <p:oleObj name="Equation" r:id="rId7" imgW="102852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322" y="5965843"/>
                        <a:ext cx="2706687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390887"/>
              </p:ext>
            </p:extLst>
          </p:nvPr>
        </p:nvGraphicFramePr>
        <p:xfrm>
          <a:off x="4431407" y="5701877"/>
          <a:ext cx="25733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6" name="Equation" r:id="rId9" imgW="977760" imgH="431640" progId="Equation.DSMT4">
                  <p:embed/>
                </p:oleObj>
              </mc:Choice>
              <mc:Fallback>
                <p:oleObj name="Equation" r:id="rId9" imgW="977760" imgH="4316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31407" y="5701877"/>
                        <a:ext cx="2573338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962418"/>
              </p:ext>
            </p:extLst>
          </p:nvPr>
        </p:nvGraphicFramePr>
        <p:xfrm>
          <a:off x="391847" y="1891156"/>
          <a:ext cx="41798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7" name="Equation" r:id="rId11" imgW="1587240" imgH="419040" progId="Equation.DSMT4">
                  <p:embed/>
                </p:oleObj>
              </mc:Choice>
              <mc:Fallback>
                <p:oleObj name="Equation" r:id="rId11" imgW="158724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1847" y="1891156"/>
                        <a:ext cx="4179888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677555"/>
              </p:ext>
            </p:extLst>
          </p:nvPr>
        </p:nvGraphicFramePr>
        <p:xfrm>
          <a:off x="3017572" y="3120493"/>
          <a:ext cx="31083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8" name="Equation" r:id="rId13" imgW="1180800" imgH="457200" progId="Equation.DSMT4">
                  <p:embed/>
                </p:oleObj>
              </mc:Choice>
              <mc:Fallback>
                <p:oleObj name="Equation" r:id="rId13" imgW="1180800" imgH="4572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7572" y="3120493"/>
                        <a:ext cx="3108325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574906"/>
              </p:ext>
            </p:extLst>
          </p:nvPr>
        </p:nvGraphicFramePr>
        <p:xfrm>
          <a:off x="451322" y="4495322"/>
          <a:ext cx="48450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9" name="Equation" r:id="rId15" imgW="1841400" imgH="393480" progId="Equation.DSMT4">
                  <p:embed/>
                </p:oleObj>
              </mc:Choice>
              <mc:Fallback>
                <p:oleObj name="Equation" r:id="rId15" imgW="1841400" imgH="393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1322" y="4495322"/>
                        <a:ext cx="484505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432848"/>
      </p:ext>
    </p:extLst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17084"/>
              </p:ext>
            </p:extLst>
          </p:nvPr>
        </p:nvGraphicFramePr>
        <p:xfrm>
          <a:off x="174220" y="990545"/>
          <a:ext cx="36703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95" name="Equation" r:id="rId3" imgW="1447560" imgH="444240" progId="Equation.DSMT4">
                  <p:embed/>
                </p:oleObj>
              </mc:Choice>
              <mc:Fallback>
                <p:oleObj name="Equation" r:id="rId3" imgW="1447560" imgH="44424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220" y="990545"/>
                        <a:ext cx="367030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987970"/>
              </p:ext>
            </p:extLst>
          </p:nvPr>
        </p:nvGraphicFramePr>
        <p:xfrm>
          <a:off x="174220" y="2060848"/>
          <a:ext cx="55372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96" name="Equation" r:id="rId5" imgW="2184120" imgH="393480" progId="Equation.DSMT4">
                  <p:embed/>
                </p:oleObj>
              </mc:Choice>
              <mc:Fallback>
                <p:oleObj name="Equation" r:id="rId5" imgW="218412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220" y="2060848"/>
                        <a:ext cx="5537200" cy="99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958230"/>
            <a:ext cx="5995302" cy="15121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4220" y="5661248"/>
            <a:ext cx="87182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www.zhihu.com</a:t>
            </a:r>
            <a:r>
              <a:rPr lang="en-US" altLang="zh-CN" dirty="0"/>
              <a:t>/question/421044878/answer/1472527996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993960"/>
              </p:ext>
            </p:extLst>
          </p:nvPr>
        </p:nvGraphicFramePr>
        <p:xfrm>
          <a:off x="539552" y="3114452"/>
          <a:ext cx="8048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97" name="Equation" r:id="rId8" imgW="317160" imgH="203040" progId="Equation.DSMT4">
                  <p:embed/>
                </p:oleObj>
              </mc:Choice>
              <mc:Fallback>
                <p:oleObj name="Equation" r:id="rId8" imgW="31716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552" y="3114452"/>
                        <a:ext cx="804862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619672" y="3125296"/>
            <a:ext cx="331236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</a:rPr>
              <a:t>的解析延拓形式：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671" y="310345"/>
            <a:ext cx="47195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黎曼</a:t>
            </a:r>
            <a:r>
              <a:rPr lang="en-US" altLang="zh-CN" b="1" dirty="0" smtClean="0">
                <a:solidFill>
                  <a:srgbClr val="FFFF66"/>
                </a:solidFill>
                <a:latin typeface="Helvetica Neue"/>
              </a:rPr>
              <a:t>zeta</a:t>
            </a:r>
            <a:r>
              <a:rPr lang="zh-CN" altLang="en-US" b="1" dirty="0" smtClean="0">
                <a:solidFill>
                  <a:srgbClr val="FFFF66"/>
                </a:solidFill>
                <a:latin typeface="Helvetica Neue"/>
              </a:rPr>
              <a:t>函数的余元公式</a:t>
            </a:r>
            <a:endParaRPr lang="zh-CN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97539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默认设计模板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11674</TotalTime>
  <Words>1983</Words>
  <Application>Microsoft Office PowerPoint</Application>
  <PresentationFormat>全屏显示(4:3)</PresentationFormat>
  <Paragraphs>411</Paragraphs>
  <Slides>116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-apple-system</vt:lpstr>
      <vt:lpstr>Helvetica Neue</vt:lpstr>
      <vt:lpstr>华文楷体</vt:lpstr>
      <vt:lpstr>楷体_GB2312</vt:lpstr>
      <vt:lpstr>宋体</vt:lpstr>
      <vt:lpstr>Arial</vt:lpstr>
      <vt:lpstr>Book Antiqua</vt:lpstr>
      <vt:lpstr>Calibri</vt:lpstr>
      <vt:lpstr>Cambria Math</vt:lpstr>
      <vt:lpstr>Symbol</vt:lpstr>
      <vt:lpstr>Times New Roman</vt:lpstr>
      <vt:lpstr>默认设计模板</vt:lpstr>
      <vt:lpstr>Equation</vt:lpstr>
      <vt:lpstr>公式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林建伟</dc:creator>
  <cp:lastModifiedBy>LENOVO</cp:lastModifiedBy>
  <cp:revision>644</cp:revision>
  <dcterms:created xsi:type="dcterms:W3CDTF">1996-07-15T15:40:02Z</dcterms:created>
  <dcterms:modified xsi:type="dcterms:W3CDTF">2022-05-03T02:51:09Z</dcterms:modified>
</cp:coreProperties>
</file>